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3" r:id="rId10"/>
  </p:sldIdLst>
  <p:sldSz cx="9144000" cy="5143500" type="screen16x9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Gill Sans" panose="020B0604020202020204" charset="0"/>
      <p:regular r:id="rId16"/>
      <p:bold r:id="rId17"/>
    </p:embeddedFont>
    <p:embeddedFont>
      <p:font typeface="Italiana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832E75-F4C2-4786-A3B5-920114EEAEC9}">
  <a:tblStyle styleId="{97832E75-F4C2-4786-A3B5-920114EEAE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3EB188-3C96-44AC-9EA2-8A14421B7AD4}" styleName="Table_1">
    <a:wholeTbl>
      <a:tcTxStyle b="off" i="off">
        <a:font>
          <a:latin typeface="Gill Sans Nova Light"/>
          <a:ea typeface="Gill Sans Nova Light"/>
          <a:cs typeface="Gill Sans Nova Ligh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dbdbf318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dbdbf318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d76c003b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27d76c003b9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7d76c003b9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d76c003b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7d76c003b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d76c003b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7d76c00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d76c003b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7d76c00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40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d76c003b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7d76c00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08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d76c003b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7d76c00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29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d76c003b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7d76c00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25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dbdbf2fc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dbdbf2fc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type="obj">
  <p:cSld name="OBJECT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5300798" cy="5143500"/>
          </a:xfrm>
          <a:custGeom>
            <a:avLst/>
            <a:gdLst/>
            <a:ahLst/>
            <a:cxnLst/>
            <a:rect l="l" t="t" r="r" b="b"/>
            <a:pathLst>
              <a:path w="7067730" h="6858000" extrusionOk="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58819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28288" y="2091391"/>
            <a:ext cx="4672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843016" y="877824"/>
            <a:ext cx="3099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marL="914400" lvl="1" indent="-22860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/>
            </a:lvl3pPr>
            <a:lvl4pPr marL="1828800" lvl="3" indent="-22860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4pPr>
            <a:lvl5pPr marL="2286000" lvl="4" indent="-228600" algn="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135334"/>
            <a:ext cx="3995894" cy="2251113"/>
          </a:xfrm>
          <a:custGeom>
            <a:avLst/>
            <a:gdLst/>
            <a:ahLst/>
            <a:cxnLst/>
            <a:rect l="l" t="t" r="r" b="b"/>
            <a:pathLst>
              <a:path w="5327858" h="3001484" extrusionOk="0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dk1">
              <a:alpha val="129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348787" y="4198364"/>
            <a:ext cx="1822586" cy="970753"/>
          </a:xfrm>
          <a:custGeom>
            <a:avLst/>
            <a:gdLst/>
            <a:ahLst/>
            <a:cxnLst/>
            <a:rect l="l" t="t" r="r" b="b"/>
            <a:pathLst>
              <a:path w="2430115" h="1294338" extrusionOk="0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8216" y="2991418"/>
            <a:ext cx="1852097" cy="2170165"/>
          </a:xfrm>
          <a:custGeom>
            <a:avLst/>
            <a:gdLst/>
            <a:ahLst/>
            <a:cxnLst/>
            <a:rect l="l" t="t" r="r" b="b"/>
            <a:pathLst>
              <a:path w="2469462" h="2893553" extrusionOk="0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bg>
      <p:bgPr>
        <a:solidFill>
          <a:schemeClr val="accent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" y="1090915"/>
            <a:ext cx="5459965" cy="4052585"/>
          </a:xfrm>
          <a:custGeom>
            <a:avLst/>
            <a:gdLst/>
            <a:ahLst/>
            <a:cxnLst/>
            <a:rect l="l" t="t" r="r" b="b"/>
            <a:pathLst>
              <a:path w="7279953" h="5403446" extrusionOk="0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rgbClr val="814439">
              <a:alpha val="576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920240" y="2308860"/>
            <a:ext cx="3630600" cy="1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920240" y="3639026"/>
            <a:ext cx="36306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500"/>
              <a:buNone/>
              <a:defRPr sz="1500">
                <a:solidFill>
                  <a:srgbClr val="97908D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400"/>
              <a:buNone/>
              <a:defRPr sz="1400">
                <a:solidFill>
                  <a:srgbClr val="97908D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97908D"/>
              </a:buClr>
              <a:buSzPts val="1200"/>
              <a:buNone/>
              <a:defRPr sz="1200">
                <a:solidFill>
                  <a:srgbClr val="97908D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" y="1"/>
            <a:ext cx="3980135" cy="3086027"/>
          </a:xfrm>
          <a:custGeom>
            <a:avLst/>
            <a:gdLst/>
            <a:ahLst/>
            <a:cxnLst/>
            <a:rect l="l" t="t" r="r" b="b"/>
            <a:pathLst>
              <a:path w="5306847" h="4114703" extrusionOk="0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dk1">
              <a:alpha val="129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342710" y="0"/>
            <a:ext cx="4801288" cy="5143499"/>
          </a:xfrm>
          <a:custGeom>
            <a:avLst/>
            <a:gdLst/>
            <a:ahLst/>
            <a:cxnLst/>
            <a:rect l="l" t="t" r="r" b="b"/>
            <a:pathLst>
              <a:path w="6401718" h="6857999" extrusionOk="0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562175" y="4312782"/>
            <a:ext cx="3954920" cy="876885"/>
          </a:xfrm>
          <a:custGeom>
            <a:avLst/>
            <a:gdLst/>
            <a:ahLst/>
            <a:cxnLst/>
            <a:rect l="l" t="t" r="r" b="b"/>
            <a:pathLst>
              <a:path w="5273226" h="1169180" extrusionOk="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005137" y="2400661"/>
            <a:ext cx="3150647" cy="2764270"/>
          </a:xfrm>
          <a:custGeom>
            <a:avLst/>
            <a:gdLst/>
            <a:ahLst/>
            <a:cxnLst/>
            <a:rect l="l" t="t" r="r" b="b"/>
            <a:pathLst>
              <a:path w="4200862" h="3685693" extrusionOk="0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lt">
  <p:cSld name="Title and Content al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32054" y="528066"/>
            <a:ext cx="7886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32054" y="1426464"/>
            <a:ext cx="7022700" cy="2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274320" y="4848606"/>
            <a:ext cx="7407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3284982" y="4848606"/>
            <a:ext cx="25785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7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450607" y="0"/>
            <a:ext cx="5693392" cy="5143500"/>
          </a:xfrm>
          <a:custGeom>
            <a:avLst/>
            <a:gdLst/>
            <a:ahLst/>
            <a:cxnLst/>
            <a:rect l="l" t="t" r="r" b="b"/>
            <a:pathLst>
              <a:path w="7591189" h="6858000" extrusionOk="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rgbClr val="C5C3AD">
              <a:alpha val="2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600500" y="-22942"/>
            <a:ext cx="3785611" cy="5186444"/>
          </a:xfrm>
          <a:custGeom>
            <a:avLst/>
            <a:gdLst/>
            <a:ahLst/>
            <a:cxnLst/>
            <a:rect l="l" t="t" r="r" b="b"/>
            <a:pathLst>
              <a:path w="5047481" h="6915258" extrusionOk="0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1567654"/>
            <a:ext cx="3769269" cy="3575846"/>
          </a:xfrm>
          <a:custGeom>
            <a:avLst/>
            <a:gdLst/>
            <a:ahLst/>
            <a:cxnLst/>
            <a:rect l="l" t="t" r="r" b="b"/>
            <a:pathLst>
              <a:path w="5025692" h="4767794" extrusionOk="0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8819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1143000" y="87782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630136" y="1"/>
            <a:ext cx="4513865" cy="4341667"/>
          </a:xfrm>
          <a:custGeom>
            <a:avLst/>
            <a:gdLst/>
            <a:ahLst/>
            <a:cxnLst/>
            <a:rect l="l" t="t" r="r" b="b"/>
            <a:pathLst>
              <a:path w="6018487" h="5788889" extrusionOk="0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471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" y="-1"/>
            <a:ext cx="3200693" cy="2162061"/>
          </a:xfrm>
          <a:custGeom>
            <a:avLst/>
            <a:gdLst/>
            <a:ahLst/>
            <a:cxnLst/>
            <a:rect l="l" t="t" r="r" b="b"/>
            <a:pathLst>
              <a:path w="4267591" h="2882748" extrusionOk="0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dk1">
              <a:alpha val="129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897925" y="890851"/>
            <a:ext cx="1258934" cy="4095421"/>
          </a:xfrm>
          <a:custGeom>
            <a:avLst/>
            <a:gdLst/>
            <a:ahLst/>
            <a:cxnLst/>
            <a:rect l="l" t="t" r="r" b="b"/>
            <a:pathLst>
              <a:path w="1678579" h="5460561" extrusionOk="0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 hasCustomPrompt="1"/>
          </p:nvPr>
        </p:nvSpPr>
        <p:spPr>
          <a:xfrm>
            <a:off x="2305863" y="1166325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1281663" y="2112025"/>
            <a:ext cx="30228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3"/>
          </p:nvPr>
        </p:nvSpPr>
        <p:spPr>
          <a:xfrm>
            <a:off x="1281663" y="1591725"/>
            <a:ext cx="3022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4" hasCustomPrompt="1"/>
          </p:nvPr>
        </p:nvSpPr>
        <p:spPr>
          <a:xfrm>
            <a:off x="5863738" y="1166325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5"/>
          </p:nvPr>
        </p:nvSpPr>
        <p:spPr>
          <a:xfrm>
            <a:off x="4839538" y="2112025"/>
            <a:ext cx="30228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4839538" y="1591725"/>
            <a:ext cx="3022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7" hasCustomPrompt="1"/>
          </p:nvPr>
        </p:nvSpPr>
        <p:spPr>
          <a:xfrm>
            <a:off x="2305863" y="2957900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8"/>
          </p:nvPr>
        </p:nvSpPr>
        <p:spPr>
          <a:xfrm>
            <a:off x="1281663" y="3903600"/>
            <a:ext cx="30228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9"/>
          </p:nvPr>
        </p:nvSpPr>
        <p:spPr>
          <a:xfrm>
            <a:off x="1281663" y="3383300"/>
            <a:ext cx="3022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13" hasCustomPrompt="1"/>
          </p:nvPr>
        </p:nvSpPr>
        <p:spPr>
          <a:xfrm>
            <a:off x="5863738" y="2957900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4"/>
          </p:nvPr>
        </p:nvSpPr>
        <p:spPr>
          <a:xfrm>
            <a:off x="4839538" y="3903600"/>
            <a:ext cx="30228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5"/>
          </p:nvPr>
        </p:nvSpPr>
        <p:spPr>
          <a:xfrm>
            <a:off x="4839538" y="3383300"/>
            <a:ext cx="3022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-1630268" y="-114697"/>
            <a:ext cx="2816521" cy="2827597"/>
            <a:chOff x="-1630268" y="-114697"/>
            <a:chExt cx="2816521" cy="2827597"/>
          </a:xfrm>
        </p:grpSpPr>
        <p:grpSp>
          <p:nvGrpSpPr>
            <p:cNvPr id="144" name="Google Shape;144;p20"/>
            <p:cNvGrpSpPr/>
            <p:nvPr/>
          </p:nvGrpSpPr>
          <p:grpSpPr>
            <a:xfrm rot="10800000" flipH="1">
              <a:off x="-1630268" y="-114697"/>
              <a:ext cx="2816521" cy="1846857"/>
              <a:chOff x="3039950" y="3449400"/>
              <a:chExt cx="3064100" cy="2009200"/>
            </a:xfrm>
          </p:grpSpPr>
          <p:sp>
            <p:nvSpPr>
              <p:cNvPr id="145" name="Google Shape;145;p20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20"/>
            <p:cNvSpPr/>
            <p:nvPr/>
          </p:nvSpPr>
          <p:spPr>
            <a:xfrm>
              <a:off x="305100" y="243060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147175" y="1594900"/>
            <a:ext cx="3877200" cy="11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4147175" y="3025225"/>
            <a:ext cx="3877200" cy="1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96" y="-381634"/>
            <a:ext cx="10580282" cy="6684857"/>
            <a:chOff x="96" y="-381634"/>
            <a:chExt cx="10580282" cy="6684857"/>
          </a:xfrm>
        </p:grpSpPr>
        <p:sp>
          <p:nvSpPr>
            <p:cNvPr id="153" name="Google Shape;153;p21"/>
            <p:cNvSpPr/>
            <p:nvPr/>
          </p:nvSpPr>
          <p:spPr>
            <a:xfrm flipH="1">
              <a:off x="96" y="0"/>
              <a:ext cx="4228729" cy="1755164"/>
            </a:xfrm>
            <a:custGeom>
              <a:avLst/>
              <a:gdLst/>
              <a:ahLst/>
              <a:cxnLst/>
              <a:rect l="l" t="t" r="r" b="b"/>
              <a:pathLst>
                <a:path w="148912" h="61807" extrusionOk="0">
                  <a:moveTo>
                    <a:pt x="148471" y="1"/>
                  </a:moveTo>
                  <a:cubicBezTo>
                    <a:pt x="105156" y="13"/>
                    <a:pt x="61829" y="13"/>
                    <a:pt x="18526" y="13"/>
                  </a:cubicBezTo>
                  <a:lnTo>
                    <a:pt x="18634" y="120"/>
                  </a:lnTo>
                  <a:cubicBezTo>
                    <a:pt x="20777" y="1906"/>
                    <a:pt x="21705" y="4228"/>
                    <a:pt x="21289" y="6942"/>
                  </a:cubicBezTo>
                  <a:cubicBezTo>
                    <a:pt x="20693" y="10800"/>
                    <a:pt x="17657" y="13253"/>
                    <a:pt x="13764" y="13253"/>
                  </a:cubicBezTo>
                  <a:cubicBezTo>
                    <a:pt x="11371" y="13276"/>
                    <a:pt x="8954" y="13276"/>
                    <a:pt x="6561" y="13276"/>
                  </a:cubicBezTo>
                  <a:cubicBezTo>
                    <a:pt x="6459" y="13276"/>
                    <a:pt x="6357" y="13269"/>
                    <a:pt x="6254" y="13269"/>
                  </a:cubicBezTo>
                  <a:cubicBezTo>
                    <a:pt x="6178" y="13269"/>
                    <a:pt x="6101" y="13273"/>
                    <a:pt x="6025" y="13288"/>
                  </a:cubicBezTo>
                  <a:cubicBezTo>
                    <a:pt x="2048" y="13872"/>
                    <a:pt x="0" y="18468"/>
                    <a:pt x="2274" y="21801"/>
                  </a:cubicBezTo>
                  <a:cubicBezTo>
                    <a:pt x="3334" y="23361"/>
                    <a:pt x="4822" y="24194"/>
                    <a:pt x="6751" y="24194"/>
                  </a:cubicBezTo>
                  <a:cubicBezTo>
                    <a:pt x="20574" y="24194"/>
                    <a:pt x="34386" y="24206"/>
                    <a:pt x="48221" y="24230"/>
                  </a:cubicBezTo>
                  <a:cubicBezTo>
                    <a:pt x="48435" y="24230"/>
                    <a:pt x="48554" y="24135"/>
                    <a:pt x="48673" y="24016"/>
                  </a:cubicBezTo>
                  <a:cubicBezTo>
                    <a:pt x="50149" y="22528"/>
                    <a:pt x="51733" y="21158"/>
                    <a:pt x="53376" y="19884"/>
                  </a:cubicBezTo>
                  <a:cubicBezTo>
                    <a:pt x="56698" y="17301"/>
                    <a:pt x="60305" y="15205"/>
                    <a:pt x="64175" y="13586"/>
                  </a:cubicBezTo>
                  <a:cubicBezTo>
                    <a:pt x="67544" y="12169"/>
                    <a:pt x="71045" y="11133"/>
                    <a:pt x="74664" y="10538"/>
                  </a:cubicBezTo>
                  <a:cubicBezTo>
                    <a:pt x="76927" y="10157"/>
                    <a:pt x="79189" y="9907"/>
                    <a:pt x="81463" y="9883"/>
                  </a:cubicBezTo>
                  <a:cubicBezTo>
                    <a:pt x="81881" y="9876"/>
                    <a:pt x="82299" y="9873"/>
                    <a:pt x="82717" y="9873"/>
                  </a:cubicBezTo>
                  <a:cubicBezTo>
                    <a:pt x="84534" y="9873"/>
                    <a:pt x="86346" y="9944"/>
                    <a:pt x="88166" y="10157"/>
                  </a:cubicBezTo>
                  <a:cubicBezTo>
                    <a:pt x="89869" y="10371"/>
                    <a:pt x="91559" y="10621"/>
                    <a:pt x="93226" y="10990"/>
                  </a:cubicBezTo>
                  <a:cubicBezTo>
                    <a:pt x="97774" y="12002"/>
                    <a:pt x="102073" y="13657"/>
                    <a:pt x="106145" y="15920"/>
                  </a:cubicBezTo>
                  <a:cubicBezTo>
                    <a:pt x="109752" y="17944"/>
                    <a:pt x="113062" y="20420"/>
                    <a:pt x="116062" y="23278"/>
                  </a:cubicBezTo>
                  <a:cubicBezTo>
                    <a:pt x="117825" y="24945"/>
                    <a:pt x="119372" y="26802"/>
                    <a:pt x="120992" y="28588"/>
                  </a:cubicBezTo>
                  <a:cubicBezTo>
                    <a:pt x="123254" y="31088"/>
                    <a:pt x="124980" y="33934"/>
                    <a:pt x="126147" y="37101"/>
                  </a:cubicBezTo>
                  <a:cubicBezTo>
                    <a:pt x="126480" y="38041"/>
                    <a:pt x="126992" y="38672"/>
                    <a:pt x="127909" y="39149"/>
                  </a:cubicBezTo>
                  <a:cubicBezTo>
                    <a:pt x="133053" y="41804"/>
                    <a:pt x="137470" y="45364"/>
                    <a:pt x="141268" y="49721"/>
                  </a:cubicBezTo>
                  <a:cubicBezTo>
                    <a:pt x="144078" y="52948"/>
                    <a:pt x="146364" y="56508"/>
                    <a:pt x="148209" y="60366"/>
                  </a:cubicBezTo>
                  <a:cubicBezTo>
                    <a:pt x="148436" y="60842"/>
                    <a:pt x="148674" y="61330"/>
                    <a:pt x="148900" y="61806"/>
                  </a:cubicBezTo>
                  <a:cubicBezTo>
                    <a:pt x="148900" y="41375"/>
                    <a:pt x="148900" y="20920"/>
                    <a:pt x="148912" y="442"/>
                  </a:cubicBezTo>
                  <a:cubicBezTo>
                    <a:pt x="148912" y="84"/>
                    <a:pt x="148840" y="1"/>
                    <a:pt x="148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21"/>
            <p:cNvGrpSpPr/>
            <p:nvPr/>
          </p:nvGrpSpPr>
          <p:grpSpPr>
            <a:xfrm rot="10800000">
              <a:off x="7763857" y="-381634"/>
              <a:ext cx="2816521" cy="1846857"/>
              <a:chOff x="3039950" y="3449400"/>
              <a:chExt cx="3064100" cy="2009200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21"/>
            <p:cNvGrpSpPr/>
            <p:nvPr/>
          </p:nvGrpSpPr>
          <p:grpSpPr>
            <a:xfrm rot="10800000">
              <a:off x="1412307" y="4456366"/>
              <a:ext cx="2816521" cy="1846857"/>
              <a:chOff x="3039950" y="3449400"/>
              <a:chExt cx="3064100" cy="2009200"/>
            </a:xfrm>
          </p:grpSpPr>
          <p:sp>
            <p:nvSpPr>
              <p:cNvPr id="159" name="Google Shape;159;p21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" name="Google Shape;162;p21"/>
            <p:cNvSpPr/>
            <p:nvPr/>
          </p:nvSpPr>
          <p:spPr>
            <a:xfrm>
              <a:off x="4616800" y="47552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3162900" y="1636431"/>
            <a:ext cx="2818200" cy="1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 idx="2" hasCustomPrompt="1"/>
          </p:nvPr>
        </p:nvSpPr>
        <p:spPr>
          <a:xfrm>
            <a:off x="4160250" y="924094"/>
            <a:ext cx="823500" cy="6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1"/>
          </p:nvPr>
        </p:nvSpPr>
        <p:spPr>
          <a:xfrm>
            <a:off x="3162900" y="3511706"/>
            <a:ext cx="2818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7" name="Google Shape;167;p22"/>
          <p:cNvGrpSpPr/>
          <p:nvPr/>
        </p:nvGrpSpPr>
        <p:grpSpPr>
          <a:xfrm>
            <a:off x="6403100" y="-251922"/>
            <a:ext cx="3922203" cy="5395429"/>
            <a:chOff x="6403100" y="-251922"/>
            <a:chExt cx="3922203" cy="5395429"/>
          </a:xfrm>
        </p:grpSpPr>
        <p:sp>
          <p:nvSpPr>
            <p:cNvPr id="168" name="Google Shape;168;p22"/>
            <p:cNvSpPr/>
            <p:nvPr/>
          </p:nvSpPr>
          <p:spPr>
            <a:xfrm>
              <a:off x="6403100" y="4661800"/>
              <a:ext cx="2232617" cy="481707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169;p22"/>
            <p:cNvGrpSpPr/>
            <p:nvPr/>
          </p:nvGrpSpPr>
          <p:grpSpPr>
            <a:xfrm>
              <a:off x="7508782" y="-251922"/>
              <a:ext cx="2816521" cy="1846857"/>
              <a:chOff x="7508782" y="-251922"/>
              <a:chExt cx="2816521" cy="1846857"/>
            </a:xfrm>
          </p:grpSpPr>
          <p:grpSp>
            <p:nvGrpSpPr>
              <p:cNvPr id="170" name="Google Shape;170;p22"/>
              <p:cNvGrpSpPr/>
              <p:nvPr/>
            </p:nvGrpSpPr>
            <p:grpSpPr>
              <a:xfrm rot="10800000" flipH="1">
                <a:off x="7508782" y="-251922"/>
                <a:ext cx="2816521" cy="1846857"/>
                <a:chOff x="3039950" y="3449400"/>
                <a:chExt cx="3064100" cy="2009200"/>
              </a:xfrm>
            </p:grpSpPr>
            <p:sp>
              <p:nvSpPr>
                <p:cNvPr id="171" name="Google Shape;171;p22"/>
                <p:cNvSpPr/>
                <p:nvPr/>
              </p:nvSpPr>
              <p:spPr>
                <a:xfrm>
                  <a:off x="3039950" y="3449975"/>
                  <a:ext cx="2978075" cy="20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23" h="80345" fill="none" extrusionOk="0">
                      <a:moveTo>
                        <a:pt x="111764" y="12812"/>
                      </a:moveTo>
                      <a:lnTo>
                        <a:pt x="77534" y="12812"/>
                      </a:lnTo>
                      <a:cubicBezTo>
                        <a:pt x="76331" y="12812"/>
                        <a:pt x="75343" y="11824"/>
                        <a:pt x="75343" y="10621"/>
                      </a:cubicBezTo>
                      <a:cubicBezTo>
                        <a:pt x="75343" y="9419"/>
                        <a:pt x="76331" y="8430"/>
                        <a:pt x="77534" y="8430"/>
                      </a:cubicBezTo>
                      <a:lnTo>
                        <a:pt x="86452" y="8430"/>
                      </a:lnTo>
                      <a:cubicBezTo>
                        <a:pt x="88785" y="8430"/>
                        <a:pt x="90678" y="6537"/>
                        <a:pt x="90678" y="4204"/>
                      </a:cubicBezTo>
                      <a:cubicBezTo>
                        <a:pt x="90678" y="1870"/>
                        <a:pt x="88773" y="1"/>
                        <a:pt x="86440" y="1"/>
                      </a:cubicBezTo>
                      <a:lnTo>
                        <a:pt x="57996" y="1"/>
                      </a:lnTo>
                      <a:cubicBezTo>
                        <a:pt x="55662" y="1"/>
                        <a:pt x="53769" y="1882"/>
                        <a:pt x="53769" y="4228"/>
                      </a:cubicBezTo>
                      <a:cubicBezTo>
                        <a:pt x="53769" y="6561"/>
                        <a:pt x="55662" y="8454"/>
                        <a:pt x="57996" y="8454"/>
                      </a:cubicBezTo>
                      <a:lnTo>
                        <a:pt x="63175" y="8454"/>
                      </a:lnTo>
                      <a:cubicBezTo>
                        <a:pt x="64378" y="8454"/>
                        <a:pt x="65366" y="9431"/>
                        <a:pt x="65366" y="10633"/>
                      </a:cubicBezTo>
                      <a:cubicBezTo>
                        <a:pt x="65366" y="11848"/>
                        <a:pt x="64378" y="12824"/>
                        <a:pt x="63175" y="12824"/>
                      </a:cubicBezTo>
                      <a:lnTo>
                        <a:pt x="57853" y="12824"/>
                      </a:lnTo>
                      <a:cubicBezTo>
                        <a:pt x="55079" y="12824"/>
                        <a:pt x="52852" y="15074"/>
                        <a:pt x="52852" y="17824"/>
                      </a:cubicBezTo>
                      <a:cubicBezTo>
                        <a:pt x="52852" y="20599"/>
                        <a:pt x="55091" y="22825"/>
                        <a:pt x="57853" y="22825"/>
                      </a:cubicBezTo>
                      <a:lnTo>
                        <a:pt x="61961" y="22825"/>
                      </a:lnTo>
                      <a:cubicBezTo>
                        <a:pt x="64485" y="22825"/>
                        <a:pt x="66675" y="24718"/>
                        <a:pt x="66902" y="27230"/>
                      </a:cubicBezTo>
                      <a:cubicBezTo>
                        <a:pt x="67152" y="30100"/>
                        <a:pt x="64890" y="32517"/>
                        <a:pt x="62080" y="32517"/>
                      </a:cubicBezTo>
                      <a:lnTo>
                        <a:pt x="37041" y="32517"/>
                      </a:lnTo>
                      <a:cubicBezTo>
                        <a:pt x="33493" y="32517"/>
                        <a:pt x="30623" y="35386"/>
                        <a:pt x="30623" y="38934"/>
                      </a:cubicBezTo>
                      <a:cubicBezTo>
                        <a:pt x="30623" y="42470"/>
                        <a:pt x="33505" y="45340"/>
                        <a:pt x="37041" y="45340"/>
                      </a:cubicBezTo>
                      <a:lnTo>
                        <a:pt x="43458" y="45340"/>
                      </a:lnTo>
                      <a:cubicBezTo>
                        <a:pt x="46221" y="45340"/>
                        <a:pt x="48459" y="47590"/>
                        <a:pt x="48459" y="50340"/>
                      </a:cubicBezTo>
                      <a:cubicBezTo>
                        <a:pt x="48459" y="53115"/>
                        <a:pt x="46209" y="55341"/>
                        <a:pt x="43458" y="55341"/>
                      </a:cubicBezTo>
                      <a:lnTo>
                        <a:pt x="5311" y="55341"/>
                      </a:lnTo>
                      <a:cubicBezTo>
                        <a:pt x="2382" y="55341"/>
                        <a:pt x="0" y="57722"/>
                        <a:pt x="0" y="60663"/>
                      </a:cubicBezTo>
                      <a:cubicBezTo>
                        <a:pt x="0" y="63592"/>
                        <a:pt x="2382" y="65973"/>
                        <a:pt x="5311" y="65973"/>
                      </a:cubicBezTo>
                      <a:lnTo>
                        <a:pt x="9371" y="65973"/>
                      </a:lnTo>
                      <a:cubicBezTo>
                        <a:pt x="13347" y="65973"/>
                        <a:pt x="16562" y="69188"/>
                        <a:pt x="16562" y="73165"/>
                      </a:cubicBezTo>
                      <a:cubicBezTo>
                        <a:pt x="16562" y="77129"/>
                        <a:pt x="19777" y="80344"/>
                        <a:pt x="23753" y="80344"/>
                      </a:cubicBezTo>
                      <a:lnTo>
                        <a:pt x="48042" y="80344"/>
                      </a:lnTo>
                      <a:cubicBezTo>
                        <a:pt x="50090" y="80344"/>
                        <a:pt x="51995" y="78701"/>
                        <a:pt x="52174" y="76641"/>
                      </a:cubicBezTo>
                      <a:cubicBezTo>
                        <a:pt x="52388" y="74236"/>
                        <a:pt x="50495" y="72212"/>
                        <a:pt x="48126" y="72212"/>
                      </a:cubicBezTo>
                      <a:lnTo>
                        <a:pt x="36160" y="72212"/>
                      </a:lnTo>
                      <a:cubicBezTo>
                        <a:pt x="34850" y="72212"/>
                        <a:pt x="33683" y="71283"/>
                        <a:pt x="33469" y="69986"/>
                      </a:cubicBezTo>
                      <a:cubicBezTo>
                        <a:pt x="33207" y="68319"/>
                        <a:pt x="34481" y="66890"/>
                        <a:pt x="36088" y="66890"/>
                      </a:cubicBezTo>
                      <a:lnTo>
                        <a:pt x="70485" y="66890"/>
                      </a:lnTo>
                      <a:cubicBezTo>
                        <a:pt x="74022" y="66890"/>
                        <a:pt x="76903" y="64021"/>
                        <a:pt x="76903" y="60484"/>
                      </a:cubicBezTo>
                      <a:cubicBezTo>
                        <a:pt x="76903" y="56936"/>
                        <a:pt x="74022" y="54067"/>
                        <a:pt x="70485" y="54067"/>
                      </a:cubicBezTo>
                      <a:lnTo>
                        <a:pt x="68295" y="54067"/>
                      </a:lnTo>
                      <a:cubicBezTo>
                        <a:pt x="65616" y="54067"/>
                        <a:pt x="63449" y="51888"/>
                        <a:pt x="63449" y="49209"/>
                      </a:cubicBezTo>
                      <a:cubicBezTo>
                        <a:pt x="63449" y="46530"/>
                        <a:pt x="65616" y="44363"/>
                        <a:pt x="68295" y="44363"/>
                      </a:cubicBezTo>
                      <a:lnTo>
                        <a:pt x="94405" y="44363"/>
                      </a:lnTo>
                      <a:cubicBezTo>
                        <a:pt x="96643" y="44363"/>
                        <a:pt x="98465" y="42542"/>
                        <a:pt x="98465" y="40292"/>
                      </a:cubicBezTo>
                      <a:cubicBezTo>
                        <a:pt x="98465" y="38053"/>
                        <a:pt x="96643" y="36231"/>
                        <a:pt x="94405" y="36231"/>
                      </a:cubicBezTo>
                      <a:lnTo>
                        <a:pt x="86583" y="36231"/>
                      </a:lnTo>
                      <a:cubicBezTo>
                        <a:pt x="84344" y="36231"/>
                        <a:pt x="82523" y="34422"/>
                        <a:pt x="82523" y="32171"/>
                      </a:cubicBezTo>
                      <a:lnTo>
                        <a:pt x="82523" y="31540"/>
                      </a:lnTo>
                      <a:cubicBezTo>
                        <a:pt x="82523" y="29302"/>
                        <a:pt x="84344" y="27480"/>
                        <a:pt x="86583" y="27480"/>
                      </a:cubicBezTo>
                      <a:lnTo>
                        <a:pt x="111753" y="27480"/>
                      </a:lnTo>
                      <a:cubicBezTo>
                        <a:pt x="115813" y="27480"/>
                        <a:pt x="119111" y="24194"/>
                        <a:pt x="119111" y="20134"/>
                      </a:cubicBezTo>
                      <a:cubicBezTo>
                        <a:pt x="119122" y="16098"/>
                        <a:pt x="115836" y="12812"/>
                        <a:pt x="111764" y="1281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2"/>
                <p:cNvSpPr/>
                <p:nvPr/>
              </p:nvSpPr>
              <p:spPr>
                <a:xfrm>
                  <a:off x="3086675" y="3449400"/>
                  <a:ext cx="2978075" cy="20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23" h="80356" fill="none" extrusionOk="0">
                      <a:moveTo>
                        <a:pt x="111777" y="12835"/>
                      </a:moveTo>
                      <a:lnTo>
                        <a:pt x="77546" y="12835"/>
                      </a:lnTo>
                      <a:cubicBezTo>
                        <a:pt x="76344" y="12835"/>
                        <a:pt x="75355" y="11847"/>
                        <a:pt x="75355" y="10644"/>
                      </a:cubicBezTo>
                      <a:cubicBezTo>
                        <a:pt x="75355" y="9442"/>
                        <a:pt x="76344" y="8453"/>
                        <a:pt x="77546" y="8453"/>
                      </a:cubicBezTo>
                      <a:lnTo>
                        <a:pt x="86464" y="8453"/>
                      </a:lnTo>
                      <a:cubicBezTo>
                        <a:pt x="88798" y="8453"/>
                        <a:pt x="90691" y="6560"/>
                        <a:pt x="90691" y="4227"/>
                      </a:cubicBezTo>
                      <a:cubicBezTo>
                        <a:pt x="90691" y="1893"/>
                        <a:pt x="88798" y="0"/>
                        <a:pt x="86464" y="0"/>
                      </a:cubicBezTo>
                      <a:lnTo>
                        <a:pt x="58008" y="0"/>
                      </a:lnTo>
                      <a:cubicBezTo>
                        <a:pt x="55662" y="0"/>
                        <a:pt x="53781" y="1893"/>
                        <a:pt x="53781" y="4227"/>
                      </a:cubicBezTo>
                      <a:cubicBezTo>
                        <a:pt x="53781" y="6560"/>
                        <a:pt x="55662" y="8453"/>
                        <a:pt x="58008" y="8453"/>
                      </a:cubicBezTo>
                      <a:lnTo>
                        <a:pt x="63187" y="8453"/>
                      </a:lnTo>
                      <a:cubicBezTo>
                        <a:pt x="64390" y="8453"/>
                        <a:pt x="65366" y="9442"/>
                        <a:pt x="65366" y="10644"/>
                      </a:cubicBezTo>
                      <a:cubicBezTo>
                        <a:pt x="65366" y="11847"/>
                        <a:pt x="64390" y="12835"/>
                        <a:pt x="63187" y="12835"/>
                      </a:cubicBezTo>
                      <a:lnTo>
                        <a:pt x="57853" y="12835"/>
                      </a:lnTo>
                      <a:cubicBezTo>
                        <a:pt x="55091" y="12835"/>
                        <a:pt x="52853" y="15085"/>
                        <a:pt x="52853" y="17836"/>
                      </a:cubicBezTo>
                      <a:cubicBezTo>
                        <a:pt x="52853" y="20598"/>
                        <a:pt x="55103" y="22836"/>
                        <a:pt x="57853" y="22836"/>
                      </a:cubicBezTo>
                      <a:lnTo>
                        <a:pt x="61961" y="22836"/>
                      </a:lnTo>
                      <a:cubicBezTo>
                        <a:pt x="64497" y="22836"/>
                        <a:pt x="66676" y="24729"/>
                        <a:pt x="66902" y="27241"/>
                      </a:cubicBezTo>
                      <a:cubicBezTo>
                        <a:pt x="67152" y="30111"/>
                        <a:pt x="64890" y="32528"/>
                        <a:pt x="62080" y="32528"/>
                      </a:cubicBezTo>
                      <a:lnTo>
                        <a:pt x="37053" y="32528"/>
                      </a:lnTo>
                      <a:cubicBezTo>
                        <a:pt x="33505" y="32528"/>
                        <a:pt x="30636" y="35397"/>
                        <a:pt x="30636" y="38933"/>
                      </a:cubicBezTo>
                      <a:cubicBezTo>
                        <a:pt x="30636" y="42481"/>
                        <a:pt x="33505" y="45351"/>
                        <a:pt x="37053" y="45351"/>
                      </a:cubicBezTo>
                      <a:lnTo>
                        <a:pt x="43459" y="45351"/>
                      </a:lnTo>
                      <a:cubicBezTo>
                        <a:pt x="46233" y="45351"/>
                        <a:pt x="48459" y="47601"/>
                        <a:pt x="48459" y="50351"/>
                      </a:cubicBezTo>
                      <a:cubicBezTo>
                        <a:pt x="48459" y="53126"/>
                        <a:pt x="46221" y="55352"/>
                        <a:pt x="43459" y="55352"/>
                      </a:cubicBezTo>
                      <a:lnTo>
                        <a:pt x="5323" y="55352"/>
                      </a:lnTo>
                      <a:cubicBezTo>
                        <a:pt x="2382" y="55352"/>
                        <a:pt x="1" y="57733"/>
                        <a:pt x="1" y="60662"/>
                      </a:cubicBezTo>
                      <a:cubicBezTo>
                        <a:pt x="1" y="63603"/>
                        <a:pt x="2382" y="65984"/>
                        <a:pt x="5323" y="65984"/>
                      </a:cubicBezTo>
                      <a:lnTo>
                        <a:pt x="9383" y="65984"/>
                      </a:lnTo>
                      <a:cubicBezTo>
                        <a:pt x="13360" y="65984"/>
                        <a:pt x="16562" y="69199"/>
                        <a:pt x="16562" y="73164"/>
                      </a:cubicBezTo>
                      <a:cubicBezTo>
                        <a:pt x="16562" y="77140"/>
                        <a:pt x="19777" y="80355"/>
                        <a:pt x="23754" y="80355"/>
                      </a:cubicBezTo>
                      <a:lnTo>
                        <a:pt x="48042" y="80355"/>
                      </a:lnTo>
                      <a:cubicBezTo>
                        <a:pt x="50102" y="80355"/>
                        <a:pt x="52007" y="78700"/>
                        <a:pt x="52186" y="76652"/>
                      </a:cubicBezTo>
                      <a:cubicBezTo>
                        <a:pt x="52388" y="74235"/>
                        <a:pt x="50507" y="72211"/>
                        <a:pt x="48138" y="72211"/>
                      </a:cubicBezTo>
                      <a:lnTo>
                        <a:pt x="36172" y="72211"/>
                      </a:lnTo>
                      <a:cubicBezTo>
                        <a:pt x="34862" y="72211"/>
                        <a:pt x="33684" y="71295"/>
                        <a:pt x="33481" y="69997"/>
                      </a:cubicBezTo>
                      <a:cubicBezTo>
                        <a:pt x="33207" y="68330"/>
                        <a:pt x="34493" y="66901"/>
                        <a:pt x="36100" y="66901"/>
                      </a:cubicBezTo>
                      <a:lnTo>
                        <a:pt x="70486" y="66901"/>
                      </a:lnTo>
                      <a:cubicBezTo>
                        <a:pt x="74034" y="66901"/>
                        <a:pt x="76903" y="64032"/>
                        <a:pt x="76903" y="60484"/>
                      </a:cubicBezTo>
                      <a:cubicBezTo>
                        <a:pt x="76903" y="56948"/>
                        <a:pt x="74034" y="54078"/>
                        <a:pt x="70486" y="54078"/>
                      </a:cubicBezTo>
                      <a:lnTo>
                        <a:pt x="68307" y="54078"/>
                      </a:lnTo>
                      <a:cubicBezTo>
                        <a:pt x="65628" y="54078"/>
                        <a:pt x="63449" y="51899"/>
                        <a:pt x="63449" y="49220"/>
                      </a:cubicBezTo>
                      <a:cubicBezTo>
                        <a:pt x="63449" y="46541"/>
                        <a:pt x="65628" y="44375"/>
                        <a:pt x="68307" y="44375"/>
                      </a:cubicBezTo>
                      <a:lnTo>
                        <a:pt x="94405" y="44375"/>
                      </a:lnTo>
                      <a:cubicBezTo>
                        <a:pt x="96656" y="44375"/>
                        <a:pt x="98465" y="42553"/>
                        <a:pt x="98465" y="40303"/>
                      </a:cubicBezTo>
                      <a:cubicBezTo>
                        <a:pt x="98465" y="38064"/>
                        <a:pt x="96656" y="36243"/>
                        <a:pt x="94405" y="36243"/>
                      </a:cubicBezTo>
                      <a:lnTo>
                        <a:pt x="86607" y="36243"/>
                      </a:lnTo>
                      <a:cubicBezTo>
                        <a:pt x="84357" y="36243"/>
                        <a:pt x="82547" y="34433"/>
                        <a:pt x="82547" y="32183"/>
                      </a:cubicBezTo>
                      <a:lnTo>
                        <a:pt x="82547" y="31552"/>
                      </a:lnTo>
                      <a:cubicBezTo>
                        <a:pt x="82547" y="29313"/>
                        <a:pt x="84357" y="27492"/>
                        <a:pt x="86607" y="27492"/>
                      </a:cubicBezTo>
                      <a:lnTo>
                        <a:pt x="111777" y="27492"/>
                      </a:lnTo>
                      <a:cubicBezTo>
                        <a:pt x="115837" y="27492"/>
                        <a:pt x="119123" y="24205"/>
                        <a:pt x="119123" y="20133"/>
                      </a:cubicBezTo>
                      <a:cubicBezTo>
                        <a:pt x="119123" y="16121"/>
                        <a:pt x="115837" y="12835"/>
                        <a:pt x="111777" y="128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2"/>
                <p:cNvSpPr/>
                <p:nvPr/>
              </p:nvSpPr>
              <p:spPr>
                <a:xfrm>
                  <a:off x="3125675" y="3449400"/>
                  <a:ext cx="2978375" cy="20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35" h="80356" fill="none" extrusionOk="0">
                      <a:moveTo>
                        <a:pt x="111776" y="12835"/>
                      </a:moveTo>
                      <a:lnTo>
                        <a:pt x="77546" y="12835"/>
                      </a:lnTo>
                      <a:cubicBezTo>
                        <a:pt x="76343" y="12835"/>
                        <a:pt x="75355" y="11847"/>
                        <a:pt x="75355" y="10644"/>
                      </a:cubicBezTo>
                      <a:cubicBezTo>
                        <a:pt x="75355" y="9442"/>
                        <a:pt x="76343" y="8453"/>
                        <a:pt x="77546" y="8453"/>
                      </a:cubicBezTo>
                      <a:lnTo>
                        <a:pt x="86464" y="8453"/>
                      </a:lnTo>
                      <a:cubicBezTo>
                        <a:pt x="88797" y="8453"/>
                        <a:pt x="90690" y="6560"/>
                        <a:pt x="90690" y="4227"/>
                      </a:cubicBezTo>
                      <a:cubicBezTo>
                        <a:pt x="90690" y="1893"/>
                        <a:pt x="88797" y="0"/>
                        <a:pt x="86464" y="0"/>
                      </a:cubicBezTo>
                      <a:lnTo>
                        <a:pt x="58008" y="0"/>
                      </a:lnTo>
                      <a:cubicBezTo>
                        <a:pt x="55674" y="0"/>
                        <a:pt x="53781" y="1893"/>
                        <a:pt x="53781" y="4227"/>
                      </a:cubicBezTo>
                      <a:cubicBezTo>
                        <a:pt x="53781" y="6560"/>
                        <a:pt x="55674" y="8453"/>
                        <a:pt x="58008" y="8453"/>
                      </a:cubicBezTo>
                      <a:lnTo>
                        <a:pt x="63175" y="8453"/>
                      </a:lnTo>
                      <a:cubicBezTo>
                        <a:pt x="64378" y="8453"/>
                        <a:pt x="65354" y="9442"/>
                        <a:pt x="65354" y="10644"/>
                      </a:cubicBezTo>
                      <a:cubicBezTo>
                        <a:pt x="65354" y="11847"/>
                        <a:pt x="64378" y="12835"/>
                        <a:pt x="63175" y="12835"/>
                      </a:cubicBezTo>
                      <a:lnTo>
                        <a:pt x="57841" y="12835"/>
                      </a:lnTo>
                      <a:cubicBezTo>
                        <a:pt x="55079" y="12835"/>
                        <a:pt x="52840" y="15085"/>
                        <a:pt x="52840" y="17836"/>
                      </a:cubicBezTo>
                      <a:cubicBezTo>
                        <a:pt x="52840" y="20598"/>
                        <a:pt x="55091" y="22836"/>
                        <a:pt x="57841" y="22836"/>
                      </a:cubicBezTo>
                      <a:lnTo>
                        <a:pt x="61949" y="22836"/>
                      </a:lnTo>
                      <a:cubicBezTo>
                        <a:pt x="64485" y="22836"/>
                        <a:pt x="66664" y="24729"/>
                        <a:pt x="66890" y="27241"/>
                      </a:cubicBezTo>
                      <a:cubicBezTo>
                        <a:pt x="67140" y="30111"/>
                        <a:pt x="64878" y="32528"/>
                        <a:pt x="62068" y="32528"/>
                      </a:cubicBezTo>
                      <a:lnTo>
                        <a:pt x="37053" y="32528"/>
                      </a:lnTo>
                      <a:cubicBezTo>
                        <a:pt x="33505" y="32528"/>
                        <a:pt x="30635" y="35397"/>
                        <a:pt x="30635" y="38933"/>
                      </a:cubicBezTo>
                      <a:cubicBezTo>
                        <a:pt x="30635" y="42481"/>
                        <a:pt x="33505" y="45351"/>
                        <a:pt x="37053" y="45351"/>
                      </a:cubicBezTo>
                      <a:lnTo>
                        <a:pt x="43470" y="45351"/>
                      </a:lnTo>
                      <a:cubicBezTo>
                        <a:pt x="46232" y="45351"/>
                        <a:pt x="48471" y="47601"/>
                        <a:pt x="48471" y="50351"/>
                      </a:cubicBezTo>
                      <a:cubicBezTo>
                        <a:pt x="48471" y="53126"/>
                        <a:pt x="46221" y="55352"/>
                        <a:pt x="43470" y="55352"/>
                      </a:cubicBezTo>
                      <a:lnTo>
                        <a:pt x="5323" y="55352"/>
                      </a:lnTo>
                      <a:cubicBezTo>
                        <a:pt x="2382" y="55352"/>
                        <a:pt x="0" y="57733"/>
                        <a:pt x="0" y="60662"/>
                      </a:cubicBezTo>
                      <a:cubicBezTo>
                        <a:pt x="0" y="63603"/>
                        <a:pt x="2382" y="65984"/>
                        <a:pt x="5323" y="65984"/>
                      </a:cubicBezTo>
                      <a:lnTo>
                        <a:pt x="9383" y="65984"/>
                      </a:lnTo>
                      <a:cubicBezTo>
                        <a:pt x="13359" y="65984"/>
                        <a:pt x="16574" y="69199"/>
                        <a:pt x="16574" y="73164"/>
                      </a:cubicBezTo>
                      <a:cubicBezTo>
                        <a:pt x="16574" y="77140"/>
                        <a:pt x="19789" y="80355"/>
                        <a:pt x="23765" y="80355"/>
                      </a:cubicBezTo>
                      <a:lnTo>
                        <a:pt x="48054" y="80355"/>
                      </a:lnTo>
                      <a:cubicBezTo>
                        <a:pt x="50102" y="80355"/>
                        <a:pt x="52007" y="78700"/>
                        <a:pt x="52186" y="76652"/>
                      </a:cubicBezTo>
                      <a:cubicBezTo>
                        <a:pt x="52400" y="74235"/>
                        <a:pt x="50507" y="72211"/>
                        <a:pt x="48137" y="72211"/>
                      </a:cubicBezTo>
                      <a:lnTo>
                        <a:pt x="36172" y="72211"/>
                      </a:lnTo>
                      <a:cubicBezTo>
                        <a:pt x="34862" y="72211"/>
                        <a:pt x="33683" y="71295"/>
                        <a:pt x="33481" y="69997"/>
                      </a:cubicBezTo>
                      <a:cubicBezTo>
                        <a:pt x="33207" y="68330"/>
                        <a:pt x="34493" y="66901"/>
                        <a:pt x="36100" y="66901"/>
                      </a:cubicBezTo>
                      <a:lnTo>
                        <a:pt x="70497" y="66901"/>
                      </a:lnTo>
                      <a:cubicBezTo>
                        <a:pt x="74034" y="66901"/>
                        <a:pt x="76903" y="64032"/>
                        <a:pt x="76903" y="60484"/>
                      </a:cubicBezTo>
                      <a:cubicBezTo>
                        <a:pt x="76903" y="56948"/>
                        <a:pt x="74034" y="54078"/>
                        <a:pt x="70497" y="54078"/>
                      </a:cubicBezTo>
                      <a:lnTo>
                        <a:pt x="68307" y="54078"/>
                      </a:lnTo>
                      <a:cubicBezTo>
                        <a:pt x="65628" y="54078"/>
                        <a:pt x="63449" y="51899"/>
                        <a:pt x="63449" y="49220"/>
                      </a:cubicBezTo>
                      <a:cubicBezTo>
                        <a:pt x="63449" y="46541"/>
                        <a:pt x="65628" y="44375"/>
                        <a:pt x="68307" y="44375"/>
                      </a:cubicBezTo>
                      <a:lnTo>
                        <a:pt x="94429" y="44375"/>
                      </a:lnTo>
                      <a:cubicBezTo>
                        <a:pt x="96667" y="44375"/>
                        <a:pt x="98489" y="42553"/>
                        <a:pt x="98489" y="40303"/>
                      </a:cubicBezTo>
                      <a:cubicBezTo>
                        <a:pt x="98489" y="38064"/>
                        <a:pt x="96667" y="36243"/>
                        <a:pt x="94429" y="36243"/>
                      </a:cubicBezTo>
                      <a:lnTo>
                        <a:pt x="86607" y="36243"/>
                      </a:lnTo>
                      <a:cubicBezTo>
                        <a:pt x="84368" y="36243"/>
                        <a:pt x="82546" y="34433"/>
                        <a:pt x="82546" y="32183"/>
                      </a:cubicBezTo>
                      <a:lnTo>
                        <a:pt x="82546" y="31552"/>
                      </a:lnTo>
                      <a:cubicBezTo>
                        <a:pt x="82546" y="29313"/>
                        <a:pt x="84368" y="27492"/>
                        <a:pt x="86607" y="27492"/>
                      </a:cubicBezTo>
                      <a:lnTo>
                        <a:pt x="111776" y="27492"/>
                      </a:lnTo>
                      <a:cubicBezTo>
                        <a:pt x="115836" y="27492"/>
                        <a:pt x="119134" y="24205"/>
                        <a:pt x="119134" y="20133"/>
                      </a:cubicBezTo>
                      <a:cubicBezTo>
                        <a:pt x="119134" y="16121"/>
                        <a:pt x="115836" y="12835"/>
                        <a:pt x="111776" y="128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" name="Google Shape;174;p22"/>
              <p:cNvSpPr/>
              <p:nvPr/>
            </p:nvSpPr>
            <p:spPr>
              <a:xfrm>
                <a:off x="8287675" y="1180400"/>
                <a:ext cx="282300" cy="282300"/>
              </a:xfrm>
              <a:prstGeom prst="star4">
                <a:avLst>
                  <a:gd name="adj" fmla="val 125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1638550" y="1242863"/>
            <a:ext cx="44817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1638550" y="1920338"/>
            <a:ext cx="44817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>
            <a:off x="860775" y="-893072"/>
            <a:ext cx="8125573" cy="6078794"/>
            <a:chOff x="860775" y="-893072"/>
            <a:chExt cx="8125573" cy="6078794"/>
          </a:xfrm>
        </p:grpSpPr>
        <p:grpSp>
          <p:nvGrpSpPr>
            <p:cNvPr id="179" name="Google Shape;179;p23"/>
            <p:cNvGrpSpPr/>
            <p:nvPr/>
          </p:nvGrpSpPr>
          <p:grpSpPr>
            <a:xfrm rot="10800000">
              <a:off x="6169827" y="-893072"/>
              <a:ext cx="2816521" cy="1846857"/>
              <a:chOff x="3039950" y="3449400"/>
              <a:chExt cx="3064100" cy="2009200"/>
            </a:xfrm>
          </p:grpSpPr>
          <p:sp>
            <p:nvSpPr>
              <p:cNvPr id="180" name="Google Shape;180;p23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" name="Google Shape;183;p23"/>
            <p:cNvSpPr/>
            <p:nvPr/>
          </p:nvSpPr>
          <p:spPr>
            <a:xfrm flipH="1">
              <a:off x="860775" y="4643136"/>
              <a:ext cx="2514570" cy="542586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1088875" y="1412650"/>
            <a:ext cx="3150900" cy="27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2"/>
          </p:nvPr>
        </p:nvSpPr>
        <p:spPr>
          <a:xfrm>
            <a:off x="4904185" y="1412650"/>
            <a:ext cx="3150900" cy="27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24"/>
          <p:cNvGrpSpPr/>
          <p:nvPr/>
        </p:nvGrpSpPr>
        <p:grpSpPr>
          <a:xfrm>
            <a:off x="-1434143" y="3255650"/>
            <a:ext cx="2816521" cy="2269472"/>
            <a:chOff x="-1434143" y="3255650"/>
            <a:chExt cx="2816521" cy="2269472"/>
          </a:xfrm>
        </p:grpSpPr>
        <p:grpSp>
          <p:nvGrpSpPr>
            <p:cNvPr id="189" name="Google Shape;189;p24"/>
            <p:cNvGrpSpPr/>
            <p:nvPr/>
          </p:nvGrpSpPr>
          <p:grpSpPr>
            <a:xfrm rot="10800000" flipH="1">
              <a:off x="-1434143" y="3678266"/>
              <a:ext cx="2816521" cy="1846857"/>
              <a:chOff x="3039950" y="3449400"/>
              <a:chExt cx="3064100" cy="2009200"/>
            </a:xfrm>
          </p:grpSpPr>
          <p:sp>
            <p:nvSpPr>
              <p:cNvPr id="190" name="Google Shape;190;p24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" name="Google Shape;193;p24"/>
            <p:cNvSpPr/>
            <p:nvPr/>
          </p:nvSpPr>
          <p:spPr>
            <a:xfrm>
              <a:off x="209175" y="32556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1585763" y="2450500"/>
            <a:ext cx="23421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2"/>
          </p:nvPr>
        </p:nvSpPr>
        <p:spPr>
          <a:xfrm>
            <a:off x="1585763" y="193020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5216137" y="2450500"/>
            <a:ext cx="23421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4"/>
          </p:nvPr>
        </p:nvSpPr>
        <p:spPr>
          <a:xfrm>
            <a:off x="5216135" y="193020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25"/>
          <p:cNvGrpSpPr/>
          <p:nvPr/>
        </p:nvGrpSpPr>
        <p:grpSpPr>
          <a:xfrm>
            <a:off x="7305982" y="2697025"/>
            <a:ext cx="2816521" cy="2828110"/>
            <a:chOff x="7305982" y="2697025"/>
            <a:chExt cx="2816521" cy="2828110"/>
          </a:xfrm>
        </p:grpSpPr>
        <p:grpSp>
          <p:nvGrpSpPr>
            <p:cNvPr id="201" name="Google Shape;201;p25"/>
            <p:cNvGrpSpPr/>
            <p:nvPr/>
          </p:nvGrpSpPr>
          <p:grpSpPr>
            <a:xfrm>
              <a:off x="7305982" y="3678278"/>
              <a:ext cx="2816521" cy="1846857"/>
              <a:chOff x="3039950" y="3449400"/>
              <a:chExt cx="3064100" cy="2009200"/>
            </a:xfrm>
          </p:grpSpPr>
          <p:sp>
            <p:nvSpPr>
              <p:cNvPr id="202" name="Google Shape;202;p25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5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5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" name="Google Shape;205;p25"/>
            <p:cNvSpPr/>
            <p:nvPr/>
          </p:nvSpPr>
          <p:spPr>
            <a:xfrm flipH="1">
              <a:off x="8606910" y="269702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subTitle" idx="1"/>
          </p:nvPr>
        </p:nvSpPr>
        <p:spPr>
          <a:xfrm>
            <a:off x="908100" y="2443883"/>
            <a:ext cx="22320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2"/>
          </p:nvPr>
        </p:nvSpPr>
        <p:spPr>
          <a:xfrm>
            <a:off x="908095" y="1929300"/>
            <a:ext cx="22320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3"/>
          </p:nvPr>
        </p:nvSpPr>
        <p:spPr>
          <a:xfrm>
            <a:off x="3456001" y="2443883"/>
            <a:ext cx="22320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4"/>
          </p:nvPr>
        </p:nvSpPr>
        <p:spPr>
          <a:xfrm>
            <a:off x="3455999" y="1929300"/>
            <a:ext cx="22320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5"/>
          </p:nvPr>
        </p:nvSpPr>
        <p:spPr>
          <a:xfrm>
            <a:off x="6003903" y="2443883"/>
            <a:ext cx="22320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6"/>
          </p:nvPr>
        </p:nvSpPr>
        <p:spPr>
          <a:xfrm>
            <a:off x="6003903" y="1929300"/>
            <a:ext cx="22320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26"/>
          <p:cNvGrpSpPr/>
          <p:nvPr/>
        </p:nvGrpSpPr>
        <p:grpSpPr>
          <a:xfrm>
            <a:off x="137800" y="-36675"/>
            <a:ext cx="9134378" cy="6027260"/>
            <a:chOff x="137800" y="-36675"/>
            <a:chExt cx="9134378" cy="6027260"/>
          </a:xfrm>
        </p:grpSpPr>
        <p:sp>
          <p:nvSpPr>
            <p:cNvPr id="215" name="Google Shape;215;p26"/>
            <p:cNvSpPr/>
            <p:nvPr/>
          </p:nvSpPr>
          <p:spPr>
            <a:xfrm rot="10800000" flipH="1">
              <a:off x="137800" y="-36675"/>
              <a:ext cx="2232617" cy="481707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26"/>
            <p:cNvGrpSpPr/>
            <p:nvPr/>
          </p:nvGrpSpPr>
          <p:grpSpPr>
            <a:xfrm rot="10800000" flipH="1">
              <a:off x="6455657" y="4143728"/>
              <a:ext cx="2816521" cy="1846857"/>
              <a:chOff x="3039950" y="3449400"/>
              <a:chExt cx="3064100" cy="2009200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490200" y="1822325"/>
            <a:ext cx="23421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2"/>
          </p:nvPr>
        </p:nvSpPr>
        <p:spPr>
          <a:xfrm>
            <a:off x="1490188" y="1302025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3"/>
          </p:nvPr>
        </p:nvSpPr>
        <p:spPr>
          <a:xfrm>
            <a:off x="5249855" y="1822325"/>
            <a:ext cx="23421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ubTitle" idx="4"/>
          </p:nvPr>
        </p:nvSpPr>
        <p:spPr>
          <a:xfrm>
            <a:off x="5249860" y="1302025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5"/>
          </p:nvPr>
        </p:nvSpPr>
        <p:spPr>
          <a:xfrm>
            <a:off x="1490200" y="3374150"/>
            <a:ext cx="23421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6"/>
          </p:nvPr>
        </p:nvSpPr>
        <p:spPr>
          <a:xfrm>
            <a:off x="1490189" y="285385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7"/>
          </p:nvPr>
        </p:nvSpPr>
        <p:spPr>
          <a:xfrm>
            <a:off x="5249855" y="3374150"/>
            <a:ext cx="23421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8"/>
          </p:nvPr>
        </p:nvSpPr>
        <p:spPr>
          <a:xfrm>
            <a:off x="5249861" y="285385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27"/>
          <p:cNvGrpSpPr/>
          <p:nvPr/>
        </p:nvGrpSpPr>
        <p:grpSpPr>
          <a:xfrm>
            <a:off x="-1391168" y="3231450"/>
            <a:ext cx="2816521" cy="1970485"/>
            <a:chOff x="-1439743" y="3231450"/>
            <a:chExt cx="2816521" cy="1970485"/>
          </a:xfrm>
        </p:grpSpPr>
        <p:grpSp>
          <p:nvGrpSpPr>
            <p:cNvPr id="231" name="Google Shape;231;p27"/>
            <p:cNvGrpSpPr/>
            <p:nvPr/>
          </p:nvGrpSpPr>
          <p:grpSpPr>
            <a:xfrm rot="10800000" flipH="1">
              <a:off x="-1439743" y="3355078"/>
              <a:ext cx="2816521" cy="1846857"/>
              <a:chOff x="3039950" y="3449400"/>
              <a:chExt cx="3064100" cy="2009200"/>
            </a:xfrm>
          </p:grpSpPr>
          <p:sp>
            <p:nvSpPr>
              <p:cNvPr id="232" name="Google Shape;232;p27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7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7"/>
            <p:cNvSpPr/>
            <p:nvPr/>
          </p:nvSpPr>
          <p:spPr>
            <a:xfrm>
              <a:off x="203300" y="32314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>
            <a:off x="715175" y="1817825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2"/>
          </p:nvPr>
        </p:nvSpPr>
        <p:spPr>
          <a:xfrm>
            <a:off x="715175" y="1297525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3"/>
          </p:nvPr>
        </p:nvSpPr>
        <p:spPr>
          <a:xfrm>
            <a:off x="715175" y="3368539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4"/>
          </p:nvPr>
        </p:nvSpPr>
        <p:spPr>
          <a:xfrm>
            <a:off x="715176" y="2848239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5"/>
          </p:nvPr>
        </p:nvSpPr>
        <p:spPr>
          <a:xfrm>
            <a:off x="3478646" y="1817825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6"/>
          </p:nvPr>
        </p:nvSpPr>
        <p:spPr>
          <a:xfrm>
            <a:off x="3478645" y="1297525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7"/>
          </p:nvPr>
        </p:nvSpPr>
        <p:spPr>
          <a:xfrm>
            <a:off x="3478646" y="3368539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8"/>
          </p:nvPr>
        </p:nvSpPr>
        <p:spPr>
          <a:xfrm>
            <a:off x="3478645" y="2848239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9"/>
          </p:nvPr>
        </p:nvSpPr>
        <p:spPr>
          <a:xfrm>
            <a:off x="6242123" y="1817825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13"/>
          </p:nvPr>
        </p:nvSpPr>
        <p:spPr>
          <a:xfrm>
            <a:off x="6242120" y="1297525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subTitle" idx="14"/>
          </p:nvPr>
        </p:nvSpPr>
        <p:spPr>
          <a:xfrm>
            <a:off x="6242123" y="3368539"/>
            <a:ext cx="2186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5"/>
          </p:nvPr>
        </p:nvSpPr>
        <p:spPr>
          <a:xfrm>
            <a:off x="6242120" y="2848239"/>
            <a:ext cx="21867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-1867743" y="-114697"/>
            <a:ext cx="10624263" cy="5300419"/>
            <a:chOff x="-1867743" y="-114697"/>
            <a:chExt cx="10624263" cy="5300419"/>
          </a:xfrm>
        </p:grpSpPr>
        <p:sp>
          <p:nvSpPr>
            <p:cNvPr id="251" name="Google Shape;251;p28"/>
            <p:cNvSpPr/>
            <p:nvPr/>
          </p:nvSpPr>
          <p:spPr>
            <a:xfrm>
              <a:off x="6241950" y="4643136"/>
              <a:ext cx="2514570" cy="542586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28"/>
            <p:cNvGrpSpPr/>
            <p:nvPr/>
          </p:nvGrpSpPr>
          <p:grpSpPr>
            <a:xfrm rot="10800000" flipH="1">
              <a:off x="-1867743" y="-114697"/>
              <a:ext cx="2816521" cy="1846857"/>
              <a:chOff x="2781600" y="3449400"/>
              <a:chExt cx="3064100" cy="2009200"/>
            </a:xfrm>
          </p:grpSpPr>
          <p:sp>
            <p:nvSpPr>
              <p:cNvPr id="253" name="Google Shape;253;p28"/>
              <p:cNvSpPr/>
              <p:nvPr/>
            </p:nvSpPr>
            <p:spPr>
              <a:xfrm>
                <a:off x="278160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82832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86732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28"/>
            <p:cNvSpPr/>
            <p:nvPr/>
          </p:nvSpPr>
          <p:spPr>
            <a:xfrm>
              <a:off x="305100" y="243060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1723200" y="1103625"/>
            <a:ext cx="5697600" cy="19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1723200" y="3504675"/>
            <a:ext cx="5697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0" name="Google Shape;260;p29"/>
          <p:cNvGrpSpPr/>
          <p:nvPr/>
        </p:nvGrpSpPr>
        <p:grpSpPr>
          <a:xfrm>
            <a:off x="-1441818" y="-381634"/>
            <a:ext cx="10869896" cy="6417782"/>
            <a:chOff x="-1441818" y="-381634"/>
            <a:chExt cx="10869896" cy="6417782"/>
          </a:xfrm>
        </p:grpSpPr>
        <p:grpSp>
          <p:nvGrpSpPr>
            <p:cNvPr id="261" name="Google Shape;261;p29"/>
            <p:cNvGrpSpPr/>
            <p:nvPr/>
          </p:nvGrpSpPr>
          <p:grpSpPr>
            <a:xfrm rot="10800000" flipH="1">
              <a:off x="-1441818" y="-381634"/>
              <a:ext cx="2816521" cy="1846857"/>
              <a:chOff x="3039950" y="3449400"/>
              <a:chExt cx="3064100" cy="20092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9"/>
            <p:cNvGrpSpPr/>
            <p:nvPr/>
          </p:nvGrpSpPr>
          <p:grpSpPr>
            <a:xfrm rot="10800000" flipH="1">
              <a:off x="6611557" y="4189291"/>
              <a:ext cx="2816521" cy="1846857"/>
              <a:chOff x="3039950" y="3449400"/>
              <a:chExt cx="3064100" cy="2009200"/>
            </a:xfrm>
          </p:grpSpPr>
          <p:sp>
            <p:nvSpPr>
              <p:cNvPr id="266" name="Google Shape;266;p29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29"/>
            <p:cNvSpPr/>
            <p:nvPr/>
          </p:nvSpPr>
          <p:spPr>
            <a:xfrm>
              <a:off x="8287675" y="345982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>
            <a:spLocks noGrp="1"/>
          </p:cNvSpPr>
          <p:nvPr>
            <p:ph type="pic" idx="2"/>
          </p:nvPr>
        </p:nvSpPr>
        <p:spPr>
          <a:xfrm>
            <a:off x="75" y="-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5732375" y="3693550"/>
            <a:ext cx="2696400" cy="90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subTitle" idx="1"/>
          </p:nvPr>
        </p:nvSpPr>
        <p:spPr>
          <a:xfrm>
            <a:off x="4548250" y="2703363"/>
            <a:ext cx="38805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4548250" y="1606438"/>
            <a:ext cx="3880500" cy="10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>
            <a:spLocks noGrp="1"/>
          </p:cNvSpPr>
          <p:nvPr>
            <p:ph type="pic" idx="2"/>
          </p:nvPr>
        </p:nvSpPr>
        <p:spPr>
          <a:xfrm>
            <a:off x="715175" y="892200"/>
            <a:ext cx="3359100" cy="335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77" name="Google Shape;277;p31"/>
          <p:cNvGrpSpPr/>
          <p:nvPr/>
        </p:nvGrpSpPr>
        <p:grpSpPr>
          <a:xfrm>
            <a:off x="-1395968" y="-686884"/>
            <a:ext cx="10991921" cy="6990107"/>
            <a:chOff x="-1395968" y="-686884"/>
            <a:chExt cx="10991921" cy="6990107"/>
          </a:xfrm>
        </p:grpSpPr>
        <p:grpSp>
          <p:nvGrpSpPr>
            <p:cNvPr id="278" name="Google Shape;278;p31"/>
            <p:cNvGrpSpPr/>
            <p:nvPr/>
          </p:nvGrpSpPr>
          <p:grpSpPr>
            <a:xfrm rot="10800000" flipH="1">
              <a:off x="-1395968" y="-686884"/>
              <a:ext cx="2816521" cy="1846857"/>
              <a:chOff x="3039950" y="3449400"/>
              <a:chExt cx="3064100" cy="2009200"/>
            </a:xfrm>
          </p:grpSpPr>
          <p:sp>
            <p:nvSpPr>
              <p:cNvPr id="279" name="Google Shape;279;p31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31"/>
            <p:cNvGrpSpPr/>
            <p:nvPr/>
          </p:nvGrpSpPr>
          <p:grpSpPr>
            <a:xfrm rot="10800000" flipH="1">
              <a:off x="6779432" y="4456366"/>
              <a:ext cx="2816521" cy="1846857"/>
              <a:chOff x="3039950" y="3449400"/>
              <a:chExt cx="3064100" cy="2009200"/>
            </a:xfrm>
          </p:grpSpPr>
          <p:sp>
            <p:nvSpPr>
              <p:cNvPr id="283" name="Google Shape;283;p31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1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" name="Google Shape;286;p31"/>
            <p:cNvSpPr/>
            <p:nvPr/>
          </p:nvSpPr>
          <p:spPr>
            <a:xfrm flipH="1">
              <a:off x="1835610" y="35200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 hasCustomPrompt="1"/>
          </p:nvPr>
        </p:nvSpPr>
        <p:spPr>
          <a:xfrm>
            <a:off x="2575800" y="1491173"/>
            <a:ext cx="39924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2575800" y="2968027"/>
            <a:ext cx="39924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90" name="Google Shape;290;p32"/>
          <p:cNvGrpSpPr/>
          <p:nvPr/>
        </p:nvGrpSpPr>
        <p:grpSpPr>
          <a:xfrm>
            <a:off x="901007" y="-381634"/>
            <a:ext cx="9679371" cy="6684857"/>
            <a:chOff x="901007" y="-381634"/>
            <a:chExt cx="9679371" cy="6684857"/>
          </a:xfrm>
        </p:grpSpPr>
        <p:grpSp>
          <p:nvGrpSpPr>
            <p:cNvPr id="291" name="Google Shape;291;p32"/>
            <p:cNvGrpSpPr/>
            <p:nvPr/>
          </p:nvGrpSpPr>
          <p:grpSpPr>
            <a:xfrm rot="10800000">
              <a:off x="7763857" y="-381634"/>
              <a:ext cx="2816521" cy="1846857"/>
              <a:chOff x="3039950" y="3449400"/>
              <a:chExt cx="3064100" cy="2009200"/>
            </a:xfrm>
          </p:grpSpPr>
          <p:sp>
            <p:nvSpPr>
              <p:cNvPr id="292" name="Google Shape;292;p32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2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32"/>
            <p:cNvGrpSpPr/>
            <p:nvPr/>
          </p:nvGrpSpPr>
          <p:grpSpPr>
            <a:xfrm rot="10800000">
              <a:off x="901007" y="4456366"/>
              <a:ext cx="2816521" cy="1846857"/>
              <a:chOff x="3039950" y="3449400"/>
              <a:chExt cx="3064100" cy="2009200"/>
            </a:xfrm>
          </p:grpSpPr>
          <p:sp>
            <p:nvSpPr>
              <p:cNvPr id="296" name="Google Shape;296;p32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2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2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32"/>
            <p:cNvSpPr/>
            <p:nvPr/>
          </p:nvSpPr>
          <p:spPr>
            <a:xfrm>
              <a:off x="4105500" y="47552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 hasCustomPrompt="1"/>
          </p:nvPr>
        </p:nvSpPr>
        <p:spPr>
          <a:xfrm>
            <a:off x="2723400" y="573025"/>
            <a:ext cx="36972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1"/>
          </p:nvPr>
        </p:nvSpPr>
        <p:spPr>
          <a:xfrm>
            <a:off x="2723400" y="1364126"/>
            <a:ext cx="36972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 idx="2" hasCustomPrompt="1"/>
          </p:nvPr>
        </p:nvSpPr>
        <p:spPr>
          <a:xfrm>
            <a:off x="2723400" y="1938025"/>
            <a:ext cx="36972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3"/>
          </p:nvPr>
        </p:nvSpPr>
        <p:spPr>
          <a:xfrm>
            <a:off x="2723400" y="2729125"/>
            <a:ext cx="36972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4" hasCustomPrompt="1"/>
          </p:nvPr>
        </p:nvSpPr>
        <p:spPr>
          <a:xfrm>
            <a:off x="2723400" y="3303024"/>
            <a:ext cx="3697200" cy="7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5"/>
          </p:nvPr>
        </p:nvSpPr>
        <p:spPr>
          <a:xfrm>
            <a:off x="2723400" y="4094125"/>
            <a:ext cx="3697200" cy="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524025" y="-251922"/>
            <a:ext cx="9801278" cy="5395429"/>
            <a:chOff x="524025" y="-251922"/>
            <a:chExt cx="9801278" cy="5395429"/>
          </a:xfrm>
        </p:grpSpPr>
        <p:sp>
          <p:nvSpPr>
            <p:cNvPr id="308" name="Google Shape;308;p33"/>
            <p:cNvSpPr/>
            <p:nvPr/>
          </p:nvSpPr>
          <p:spPr>
            <a:xfrm flipH="1">
              <a:off x="524025" y="4661800"/>
              <a:ext cx="2232617" cy="481707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33"/>
            <p:cNvGrpSpPr/>
            <p:nvPr/>
          </p:nvGrpSpPr>
          <p:grpSpPr>
            <a:xfrm rot="10800000" flipH="1">
              <a:off x="7508782" y="-251922"/>
              <a:ext cx="2816521" cy="1846857"/>
              <a:chOff x="3039950" y="3449400"/>
              <a:chExt cx="3064100" cy="2009200"/>
            </a:xfrm>
          </p:grpSpPr>
          <p:sp>
            <p:nvSpPr>
              <p:cNvPr id="310" name="Google Shape;310;p33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33"/>
            <p:cNvSpPr/>
            <p:nvPr/>
          </p:nvSpPr>
          <p:spPr>
            <a:xfrm>
              <a:off x="8287675" y="118040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2" hasCustomPrompt="1"/>
          </p:nvPr>
        </p:nvSpPr>
        <p:spPr>
          <a:xfrm>
            <a:off x="4084775" y="1301200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 idx="3" hasCustomPrompt="1"/>
          </p:nvPr>
        </p:nvSpPr>
        <p:spPr>
          <a:xfrm>
            <a:off x="1765850" y="1301200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18" name="Google Shape;318;p34"/>
          <p:cNvSpPr txBox="1">
            <a:spLocks noGrp="1"/>
          </p:cNvSpPr>
          <p:nvPr>
            <p:ph type="title" idx="4" hasCustomPrompt="1"/>
          </p:nvPr>
        </p:nvSpPr>
        <p:spPr>
          <a:xfrm>
            <a:off x="6403700" y="1301200"/>
            <a:ext cx="974400" cy="4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1226150" y="3911100"/>
            <a:ext cx="2053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5"/>
          </p:nvPr>
        </p:nvSpPr>
        <p:spPr>
          <a:xfrm>
            <a:off x="1226150" y="3390800"/>
            <a:ext cx="2053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6"/>
          </p:nvPr>
        </p:nvSpPr>
        <p:spPr>
          <a:xfrm>
            <a:off x="3545101" y="3911100"/>
            <a:ext cx="2053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7"/>
          </p:nvPr>
        </p:nvSpPr>
        <p:spPr>
          <a:xfrm>
            <a:off x="3545099" y="3390800"/>
            <a:ext cx="2053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subTitle" idx="8"/>
          </p:nvPr>
        </p:nvSpPr>
        <p:spPr>
          <a:xfrm>
            <a:off x="5864052" y="3911100"/>
            <a:ext cx="2053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subTitle" idx="9"/>
          </p:nvPr>
        </p:nvSpPr>
        <p:spPr>
          <a:xfrm>
            <a:off x="5864049" y="3390800"/>
            <a:ext cx="20538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4"/>
          <p:cNvGrpSpPr/>
          <p:nvPr/>
        </p:nvGrpSpPr>
        <p:grpSpPr>
          <a:xfrm>
            <a:off x="-1347868" y="3325950"/>
            <a:ext cx="2816521" cy="2350885"/>
            <a:chOff x="-1347868" y="3325950"/>
            <a:chExt cx="2816521" cy="2350885"/>
          </a:xfrm>
        </p:grpSpPr>
        <p:grpSp>
          <p:nvGrpSpPr>
            <p:cNvPr id="326" name="Google Shape;326;p34"/>
            <p:cNvGrpSpPr/>
            <p:nvPr/>
          </p:nvGrpSpPr>
          <p:grpSpPr>
            <a:xfrm rot="10800000" flipH="1">
              <a:off x="-1347868" y="3829978"/>
              <a:ext cx="2816521" cy="1846857"/>
              <a:chOff x="3039950" y="3449400"/>
              <a:chExt cx="3064100" cy="2009200"/>
            </a:xfrm>
          </p:grpSpPr>
          <p:sp>
            <p:nvSpPr>
              <p:cNvPr id="327" name="Google Shape;327;p34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34"/>
            <p:cNvSpPr/>
            <p:nvPr/>
          </p:nvSpPr>
          <p:spPr>
            <a:xfrm>
              <a:off x="232875" y="33259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subTitle" idx="1"/>
          </p:nvPr>
        </p:nvSpPr>
        <p:spPr>
          <a:xfrm>
            <a:off x="883661" y="2396991"/>
            <a:ext cx="26109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883661" y="1300066"/>
            <a:ext cx="2610900" cy="10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-1395968" y="-938709"/>
            <a:ext cx="12093646" cy="7241932"/>
            <a:chOff x="-1395968" y="-938709"/>
            <a:chExt cx="12093646" cy="7241932"/>
          </a:xfrm>
        </p:grpSpPr>
        <p:grpSp>
          <p:nvGrpSpPr>
            <p:cNvPr id="335" name="Google Shape;335;p35"/>
            <p:cNvGrpSpPr/>
            <p:nvPr/>
          </p:nvGrpSpPr>
          <p:grpSpPr>
            <a:xfrm rot="10800000">
              <a:off x="7881157" y="-938709"/>
              <a:ext cx="2816521" cy="1846857"/>
              <a:chOff x="3039950" y="3449400"/>
              <a:chExt cx="3064100" cy="2009200"/>
            </a:xfrm>
          </p:grpSpPr>
          <p:sp>
            <p:nvSpPr>
              <p:cNvPr id="336" name="Google Shape;336;p35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35"/>
            <p:cNvGrpSpPr/>
            <p:nvPr/>
          </p:nvGrpSpPr>
          <p:grpSpPr>
            <a:xfrm rot="10800000">
              <a:off x="-1395968" y="4456366"/>
              <a:ext cx="2816521" cy="1846857"/>
              <a:chOff x="3039950" y="3449400"/>
              <a:chExt cx="3064100" cy="2009200"/>
            </a:xfrm>
          </p:grpSpPr>
          <p:sp>
            <p:nvSpPr>
              <p:cNvPr id="340" name="Google Shape;340;p35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35"/>
            <p:cNvSpPr/>
            <p:nvPr/>
          </p:nvSpPr>
          <p:spPr>
            <a:xfrm>
              <a:off x="7112300" y="34437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5615025" y="2389575"/>
            <a:ext cx="26745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5615025" y="1718025"/>
            <a:ext cx="26745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 rot="10800000">
            <a:off x="6455657" y="4143728"/>
            <a:ext cx="2816521" cy="1846857"/>
            <a:chOff x="3039950" y="3449400"/>
            <a:chExt cx="3064100" cy="2009200"/>
          </a:xfrm>
        </p:grpSpPr>
        <p:sp>
          <p:nvSpPr>
            <p:cNvPr id="348" name="Google Shape;348;p36"/>
            <p:cNvSpPr/>
            <p:nvPr/>
          </p:nvSpPr>
          <p:spPr>
            <a:xfrm>
              <a:off x="3039950" y="3449975"/>
              <a:ext cx="2978075" cy="2008625"/>
            </a:xfrm>
            <a:custGeom>
              <a:avLst/>
              <a:gdLst/>
              <a:ahLst/>
              <a:cxnLst/>
              <a:rect l="l" t="t" r="r" b="b"/>
              <a:pathLst>
                <a:path w="119123" h="80345" fill="none" extrusionOk="0">
                  <a:moveTo>
                    <a:pt x="111764" y="12812"/>
                  </a:moveTo>
                  <a:lnTo>
                    <a:pt x="77534" y="12812"/>
                  </a:lnTo>
                  <a:cubicBezTo>
                    <a:pt x="76331" y="12812"/>
                    <a:pt x="75343" y="11824"/>
                    <a:pt x="75343" y="10621"/>
                  </a:cubicBezTo>
                  <a:cubicBezTo>
                    <a:pt x="75343" y="9419"/>
                    <a:pt x="76331" y="8430"/>
                    <a:pt x="77534" y="8430"/>
                  </a:cubicBezTo>
                  <a:lnTo>
                    <a:pt x="86452" y="8430"/>
                  </a:lnTo>
                  <a:cubicBezTo>
                    <a:pt x="88785" y="8430"/>
                    <a:pt x="90678" y="6537"/>
                    <a:pt x="90678" y="4204"/>
                  </a:cubicBezTo>
                  <a:cubicBezTo>
                    <a:pt x="90678" y="1870"/>
                    <a:pt x="88773" y="1"/>
                    <a:pt x="86440" y="1"/>
                  </a:cubicBezTo>
                  <a:lnTo>
                    <a:pt x="57996" y="1"/>
                  </a:lnTo>
                  <a:cubicBezTo>
                    <a:pt x="55662" y="1"/>
                    <a:pt x="53769" y="1882"/>
                    <a:pt x="53769" y="4228"/>
                  </a:cubicBezTo>
                  <a:cubicBezTo>
                    <a:pt x="53769" y="6561"/>
                    <a:pt x="55662" y="8454"/>
                    <a:pt x="57996" y="8454"/>
                  </a:cubicBezTo>
                  <a:lnTo>
                    <a:pt x="63175" y="8454"/>
                  </a:lnTo>
                  <a:cubicBezTo>
                    <a:pt x="64378" y="8454"/>
                    <a:pt x="65366" y="9431"/>
                    <a:pt x="65366" y="10633"/>
                  </a:cubicBezTo>
                  <a:cubicBezTo>
                    <a:pt x="65366" y="11848"/>
                    <a:pt x="64378" y="12824"/>
                    <a:pt x="63175" y="12824"/>
                  </a:cubicBezTo>
                  <a:lnTo>
                    <a:pt x="57853" y="12824"/>
                  </a:lnTo>
                  <a:cubicBezTo>
                    <a:pt x="55079" y="12824"/>
                    <a:pt x="52852" y="15074"/>
                    <a:pt x="52852" y="17824"/>
                  </a:cubicBezTo>
                  <a:cubicBezTo>
                    <a:pt x="52852" y="20599"/>
                    <a:pt x="55091" y="22825"/>
                    <a:pt x="57853" y="22825"/>
                  </a:cubicBezTo>
                  <a:lnTo>
                    <a:pt x="61961" y="22825"/>
                  </a:lnTo>
                  <a:cubicBezTo>
                    <a:pt x="64485" y="22825"/>
                    <a:pt x="66675" y="24718"/>
                    <a:pt x="66902" y="27230"/>
                  </a:cubicBezTo>
                  <a:cubicBezTo>
                    <a:pt x="67152" y="30100"/>
                    <a:pt x="64890" y="32517"/>
                    <a:pt x="62080" y="32517"/>
                  </a:cubicBezTo>
                  <a:lnTo>
                    <a:pt x="37041" y="32517"/>
                  </a:lnTo>
                  <a:cubicBezTo>
                    <a:pt x="33493" y="32517"/>
                    <a:pt x="30623" y="35386"/>
                    <a:pt x="30623" y="38934"/>
                  </a:cubicBezTo>
                  <a:cubicBezTo>
                    <a:pt x="30623" y="42470"/>
                    <a:pt x="33505" y="45340"/>
                    <a:pt x="37041" y="45340"/>
                  </a:cubicBezTo>
                  <a:lnTo>
                    <a:pt x="43458" y="45340"/>
                  </a:lnTo>
                  <a:cubicBezTo>
                    <a:pt x="46221" y="45340"/>
                    <a:pt x="48459" y="47590"/>
                    <a:pt x="48459" y="50340"/>
                  </a:cubicBezTo>
                  <a:cubicBezTo>
                    <a:pt x="48459" y="53115"/>
                    <a:pt x="46209" y="55341"/>
                    <a:pt x="43458" y="55341"/>
                  </a:cubicBezTo>
                  <a:lnTo>
                    <a:pt x="5311" y="55341"/>
                  </a:lnTo>
                  <a:cubicBezTo>
                    <a:pt x="2382" y="55341"/>
                    <a:pt x="0" y="57722"/>
                    <a:pt x="0" y="60663"/>
                  </a:cubicBezTo>
                  <a:cubicBezTo>
                    <a:pt x="0" y="63592"/>
                    <a:pt x="2382" y="65973"/>
                    <a:pt x="5311" y="65973"/>
                  </a:cubicBezTo>
                  <a:lnTo>
                    <a:pt x="9371" y="65973"/>
                  </a:lnTo>
                  <a:cubicBezTo>
                    <a:pt x="13347" y="65973"/>
                    <a:pt x="16562" y="69188"/>
                    <a:pt x="16562" y="73165"/>
                  </a:cubicBezTo>
                  <a:cubicBezTo>
                    <a:pt x="16562" y="77129"/>
                    <a:pt x="19777" y="80344"/>
                    <a:pt x="23753" y="80344"/>
                  </a:cubicBezTo>
                  <a:lnTo>
                    <a:pt x="48042" y="80344"/>
                  </a:lnTo>
                  <a:cubicBezTo>
                    <a:pt x="50090" y="80344"/>
                    <a:pt x="51995" y="78701"/>
                    <a:pt x="52174" y="76641"/>
                  </a:cubicBezTo>
                  <a:cubicBezTo>
                    <a:pt x="52388" y="74236"/>
                    <a:pt x="50495" y="72212"/>
                    <a:pt x="48126" y="72212"/>
                  </a:cubicBezTo>
                  <a:lnTo>
                    <a:pt x="36160" y="72212"/>
                  </a:lnTo>
                  <a:cubicBezTo>
                    <a:pt x="34850" y="72212"/>
                    <a:pt x="33683" y="71283"/>
                    <a:pt x="33469" y="69986"/>
                  </a:cubicBezTo>
                  <a:cubicBezTo>
                    <a:pt x="33207" y="68319"/>
                    <a:pt x="34481" y="66890"/>
                    <a:pt x="36088" y="66890"/>
                  </a:cubicBezTo>
                  <a:lnTo>
                    <a:pt x="70485" y="66890"/>
                  </a:lnTo>
                  <a:cubicBezTo>
                    <a:pt x="74022" y="66890"/>
                    <a:pt x="76903" y="64021"/>
                    <a:pt x="76903" y="60484"/>
                  </a:cubicBezTo>
                  <a:cubicBezTo>
                    <a:pt x="76903" y="56936"/>
                    <a:pt x="74022" y="54067"/>
                    <a:pt x="70485" y="54067"/>
                  </a:cubicBezTo>
                  <a:lnTo>
                    <a:pt x="68295" y="54067"/>
                  </a:lnTo>
                  <a:cubicBezTo>
                    <a:pt x="65616" y="54067"/>
                    <a:pt x="63449" y="51888"/>
                    <a:pt x="63449" y="49209"/>
                  </a:cubicBezTo>
                  <a:cubicBezTo>
                    <a:pt x="63449" y="46530"/>
                    <a:pt x="65616" y="44363"/>
                    <a:pt x="68295" y="44363"/>
                  </a:cubicBezTo>
                  <a:lnTo>
                    <a:pt x="94405" y="44363"/>
                  </a:lnTo>
                  <a:cubicBezTo>
                    <a:pt x="96643" y="44363"/>
                    <a:pt x="98465" y="42542"/>
                    <a:pt x="98465" y="40292"/>
                  </a:cubicBezTo>
                  <a:cubicBezTo>
                    <a:pt x="98465" y="38053"/>
                    <a:pt x="96643" y="36231"/>
                    <a:pt x="94405" y="36231"/>
                  </a:cubicBezTo>
                  <a:lnTo>
                    <a:pt x="86583" y="36231"/>
                  </a:lnTo>
                  <a:cubicBezTo>
                    <a:pt x="84344" y="36231"/>
                    <a:pt x="82523" y="34422"/>
                    <a:pt x="82523" y="32171"/>
                  </a:cubicBezTo>
                  <a:lnTo>
                    <a:pt x="82523" y="31540"/>
                  </a:lnTo>
                  <a:cubicBezTo>
                    <a:pt x="82523" y="29302"/>
                    <a:pt x="84344" y="27480"/>
                    <a:pt x="86583" y="27480"/>
                  </a:cubicBezTo>
                  <a:lnTo>
                    <a:pt x="111753" y="27480"/>
                  </a:lnTo>
                  <a:cubicBezTo>
                    <a:pt x="115813" y="27480"/>
                    <a:pt x="119111" y="24194"/>
                    <a:pt x="119111" y="20134"/>
                  </a:cubicBezTo>
                  <a:cubicBezTo>
                    <a:pt x="119122" y="16098"/>
                    <a:pt x="115836" y="12812"/>
                    <a:pt x="111764" y="128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3086675" y="3449400"/>
              <a:ext cx="2978075" cy="2008900"/>
            </a:xfrm>
            <a:custGeom>
              <a:avLst/>
              <a:gdLst/>
              <a:ahLst/>
              <a:cxnLst/>
              <a:rect l="l" t="t" r="r" b="b"/>
              <a:pathLst>
                <a:path w="119123" h="80356" fill="none" extrusionOk="0">
                  <a:moveTo>
                    <a:pt x="111777" y="12835"/>
                  </a:moveTo>
                  <a:lnTo>
                    <a:pt x="77546" y="12835"/>
                  </a:lnTo>
                  <a:cubicBezTo>
                    <a:pt x="76344" y="12835"/>
                    <a:pt x="75355" y="11847"/>
                    <a:pt x="75355" y="10644"/>
                  </a:cubicBezTo>
                  <a:cubicBezTo>
                    <a:pt x="75355" y="9442"/>
                    <a:pt x="76344" y="8453"/>
                    <a:pt x="77546" y="8453"/>
                  </a:cubicBezTo>
                  <a:lnTo>
                    <a:pt x="86464" y="8453"/>
                  </a:lnTo>
                  <a:cubicBezTo>
                    <a:pt x="88798" y="8453"/>
                    <a:pt x="90691" y="6560"/>
                    <a:pt x="90691" y="4227"/>
                  </a:cubicBezTo>
                  <a:cubicBezTo>
                    <a:pt x="90691" y="1893"/>
                    <a:pt x="88798" y="0"/>
                    <a:pt x="86464" y="0"/>
                  </a:cubicBezTo>
                  <a:lnTo>
                    <a:pt x="58008" y="0"/>
                  </a:lnTo>
                  <a:cubicBezTo>
                    <a:pt x="55662" y="0"/>
                    <a:pt x="53781" y="1893"/>
                    <a:pt x="53781" y="4227"/>
                  </a:cubicBezTo>
                  <a:cubicBezTo>
                    <a:pt x="53781" y="6560"/>
                    <a:pt x="55662" y="8453"/>
                    <a:pt x="58008" y="8453"/>
                  </a:cubicBezTo>
                  <a:lnTo>
                    <a:pt x="63187" y="8453"/>
                  </a:lnTo>
                  <a:cubicBezTo>
                    <a:pt x="64390" y="8453"/>
                    <a:pt x="65366" y="9442"/>
                    <a:pt x="65366" y="10644"/>
                  </a:cubicBezTo>
                  <a:cubicBezTo>
                    <a:pt x="65366" y="11847"/>
                    <a:pt x="64390" y="12835"/>
                    <a:pt x="63187" y="12835"/>
                  </a:cubicBezTo>
                  <a:lnTo>
                    <a:pt x="57853" y="12835"/>
                  </a:lnTo>
                  <a:cubicBezTo>
                    <a:pt x="55091" y="12835"/>
                    <a:pt x="52853" y="15085"/>
                    <a:pt x="52853" y="17836"/>
                  </a:cubicBezTo>
                  <a:cubicBezTo>
                    <a:pt x="52853" y="20598"/>
                    <a:pt x="55103" y="22836"/>
                    <a:pt x="57853" y="22836"/>
                  </a:cubicBezTo>
                  <a:lnTo>
                    <a:pt x="61961" y="22836"/>
                  </a:lnTo>
                  <a:cubicBezTo>
                    <a:pt x="64497" y="22836"/>
                    <a:pt x="66676" y="24729"/>
                    <a:pt x="66902" y="27241"/>
                  </a:cubicBezTo>
                  <a:cubicBezTo>
                    <a:pt x="67152" y="30111"/>
                    <a:pt x="64890" y="32528"/>
                    <a:pt x="62080" y="32528"/>
                  </a:cubicBezTo>
                  <a:lnTo>
                    <a:pt x="37053" y="32528"/>
                  </a:lnTo>
                  <a:cubicBezTo>
                    <a:pt x="33505" y="32528"/>
                    <a:pt x="30636" y="35397"/>
                    <a:pt x="30636" y="38933"/>
                  </a:cubicBezTo>
                  <a:cubicBezTo>
                    <a:pt x="30636" y="42481"/>
                    <a:pt x="33505" y="45351"/>
                    <a:pt x="37053" y="45351"/>
                  </a:cubicBezTo>
                  <a:lnTo>
                    <a:pt x="43459" y="45351"/>
                  </a:lnTo>
                  <a:cubicBezTo>
                    <a:pt x="46233" y="45351"/>
                    <a:pt x="48459" y="47601"/>
                    <a:pt x="48459" y="50351"/>
                  </a:cubicBezTo>
                  <a:cubicBezTo>
                    <a:pt x="48459" y="53126"/>
                    <a:pt x="46221" y="55352"/>
                    <a:pt x="43459" y="55352"/>
                  </a:cubicBezTo>
                  <a:lnTo>
                    <a:pt x="5323" y="55352"/>
                  </a:lnTo>
                  <a:cubicBezTo>
                    <a:pt x="2382" y="55352"/>
                    <a:pt x="1" y="57733"/>
                    <a:pt x="1" y="60662"/>
                  </a:cubicBezTo>
                  <a:cubicBezTo>
                    <a:pt x="1" y="63603"/>
                    <a:pt x="2382" y="65984"/>
                    <a:pt x="5323" y="65984"/>
                  </a:cubicBezTo>
                  <a:lnTo>
                    <a:pt x="9383" y="65984"/>
                  </a:lnTo>
                  <a:cubicBezTo>
                    <a:pt x="13360" y="65984"/>
                    <a:pt x="16562" y="69199"/>
                    <a:pt x="16562" y="73164"/>
                  </a:cubicBezTo>
                  <a:cubicBezTo>
                    <a:pt x="16562" y="77140"/>
                    <a:pt x="19777" y="80355"/>
                    <a:pt x="23754" y="80355"/>
                  </a:cubicBezTo>
                  <a:lnTo>
                    <a:pt x="48042" y="80355"/>
                  </a:lnTo>
                  <a:cubicBezTo>
                    <a:pt x="50102" y="80355"/>
                    <a:pt x="52007" y="78700"/>
                    <a:pt x="52186" y="76652"/>
                  </a:cubicBezTo>
                  <a:cubicBezTo>
                    <a:pt x="52388" y="74235"/>
                    <a:pt x="50507" y="72211"/>
                    <a:pt x="48138" y="72211"/>
                  </a:cubicBezTo>
                  <a:lnTo>
                    <a:pt x="36172" y="72211"/>
                  </a:lnTo>
                  <a:cubicBezTo>
                    <a:pt x="34862" y="72211"/>
                    <a:pt x="33684" y="71295"/>
                    <a:pt x="33481" y="69997"/>
                  </a:cubicBezTo>
                  <a:cubicBezTo>
                    <a:pt x="33207" y="68330"/>
                    <a:pt x="34493" y="66901"/>
                    <a:pt x="36100" y="66901"/>
                  </a:cubicBezTo>
                  <a:lnTo>
                    <a:pt x="70486" y="66901"/>
                  </a:lnTo>
                  <a:cubicBezTo>
                    <a:pt x="74034" y="66901"/>
                    <a:pt x="76903" y="64032"/>
                    <a:pt x="76903" y="60484"/>
                  </a:cubicBezTo>
                  <a:cubicBezTo>
                    <a:pt x="76903" y="56948"/>
                    <a:pt x="74034" y="54078"/>
                    <a:pt x="70486" y="54078"/>
                  </a:cubicBezTo>
                  <a:lnTo>
                    <a:pt x="68307" y="54078"/>
                  </a:lnTo>
                  <a:cubicBezTo>
                    <a:pt x="65628" y="54078"/>
                    <a:pt x="63449" y="51899"/>
                    <a:pt x="63449" y="49220"/>
                  </a:cubicBezTo>
                  <a:cubicBezTo>
                    <a:pt x="63449" y="46541"/>
                    <a:pt x="65628" y="44375"/>
                    <a:pt x="68307" y="44375"/>
                  </a:cubicBezTo>
                  <a:lnTo>
                    <a:pt x="94405" y="44375"/>
                  </a:lnTo>
                  <a:cubicBezTo>
                    <a:pt x="96656" y="44375"/>
                    <a:pt x="98465" y="42553"/>
                    <a:pt x="98465" y="40303"/>
                  </a:cubicBezTo>
                  <a:cubicBezTo>
                    <a:pt x="98465" y="38064"/>
                    <a:pt x="96656" y="36243"/>
                    <a:pt x="94405" y="36243"/>
                  </a:cubicBezTo>
                  <a:lnTo>
                    <a:pt x="86607" y="36243"/>
                  </a:lnTo>
                  <a:cubicBezTo>
                    <a:pt x="84357" y="36243"/>
                    <a:pt x="82547" y="34433"/>
                    <a:pt x="82547" y="32183"/>
                  </a:cubicBezTo>
                  <a:lnTo>
                    <a:pt x="82547" y="31552"/>
                  </a:lnTo>
                  <a:cubicBezTo>
                    <a:pt x="82547" y="29313"/>
                    <a:pt x="84357" y="27492"/>
                    <a:pt x="86607" y="27492"/>
                  </a:cubicBezTo>
                  <a:lnTo>
                    <a:pt x="111777" y="27492"/>
                  </a:lnTo>
                  <a:cubicBezTo>
                    <a:pt x="115837" y="27492"/>
                    <a:pt x="119123" y="24205"/>
                    <a:pt x="119123" y="20133"/>
                  </a:cubicBezTo>
                  <a:cubicBezTo>
                    <a:pt x="119123" y="16121"/>
                    <a:pt x="115837" y="12835"/>
                    <a:pt x="111777" y="128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125675" y="3449400"/>
              <a:ext cx="2978375" cy="2008900"/>
            </a:xfrm>
            <a:custGeom>
              <a:avLst/>
              <a:gdLst/>
              <a:ahLst/>
              <a:cxnLst/>
              <a:rect l="l" t="t" r="r" b="b"/>
              <a:pathLst>
                <a:path w="119135" h="80356" fill="none" extrusionOk="0">
                  <a:moveTo>
                    <a:pt x="111776" y="12835"/>
                  </a:moveTo>
                  <a:lnTo>
                    <a:pt x="77546" y="12835"/>
                  </a:lnTo>
                  <a:cubicBezTo>
                    <a:pt x="76343" y="12835"/>
                    <a:pt x="75355" y="11847"/>
                    <a:pt x="75355" y="10644"/>
                  </a:cubicBezTo>
                  <a:cubicBezTo>
                    <a:pt x="75355" y="9442"/>
                    <a:pt x="76343" y="8453"/>
                    <a:pt x="77546" y="8453"/>
                  </a:cubicBezTo>
                  <a:lnTo>
                    <a:pt x="86464" y="8453"/>
                  </a:lnTo>
                  <a:cubicBezTo>
                    <a:pt x="88797" y="8453"/>
                    <a:pt x="90690" y="6560"/>
                    <a:pt x="90690" y="4227"/>
                  </a:cubicBezTo>
                  <a:cubicBezTo>
                    <a:pt x="90690" y="1893"/>
                    <a:pt x="88797" y="0"/>
                    <a:pt x="86464" y="0"/>
                  </a:cubicBezTo>
                  <a:lnTo>
                    <a:pt x="58008" y="0"/>
                  </a:lnTo>
                  <a:cubicBezTo>
                    <a:pt x="55674" y="0"/>
                    <a:pt x="53781" y="1893"/>
                    <a:pt x="53781" y="4227"/>
                  </a:cubicBezTo>
                  <a:cubicBezTo>
                    <a:pt x="53781" y="6560"/>
                    <a:pt x="55674" y="8453"/>
                    <a:pt x="58008" y="8453"/>
                  </a:cubicBezTo>
                  <a:lnTo>
                    <a:pt x="63175" y="8453"/>
                  </a:lnTo>
                  <a:cubicBezTo>
                    <a:pt x="64378" y="8453"/>
                    <a:pt x="65354" y="9442"/>
                    <a:pt x="65354" y="10644"/>
                  </a:cubicBezTo>
                  <a:cubicBezTo>
                    <a:pt x="65354" y="11847"/>
                    <a:pt x="64378" y="12835"/>
                    <a:pt x="63175" y="12835"/>
                  </a:cubicBezTo>
                  <a:lnTo>
                    <a:pt x="57841" y="12835"/>
                  </a:lnTo>
                  <a:cubicBezTo>
                    <a:pt x="55079" y="12835"/>
                    <a:pt x="52840" y="15085"/>
                    <a:pt x="52840" y="17836"/>
                  </a:cubicBezTo>
                  <a:cubicBezTo>
                    <a:pt x="52840" y="20598"/>
                    <a:pt x="55091" y="22836"/>
                    <a:pt x="57841" y="22836"/>
                  </a:cubicBezTo>
                  <a:lnTo>
                    <a:pt x="61949" y="22836"/>
                  </a:lnTo>
                  <a:cubicBezTo>
                    <a:pt x="64485" y="22836"/>
                    <a:pt x="66664" y="24729"/>
                    <a:pt x="66890" y="27241"/>
                  </a:cubicBezTo>
                  <a:cubicBezTo>
                    <a:pt x="67140" y="30111"/>
                    <a:pt x="64878" y="32528"/>
                    <a:pt x="62068" y="32528"/>
                  </a:cubicBezTo>
                  <a:lnTo>
                    <a:pt x="37053" y="32528"/>
                  </a:lnTo>
                  <a:cubicBezTo>
                    <a:pt x="33505" y="32528"/>
                    <a:pt x="30635" y="35397"/>
                    <a:pt x="30635" y="38933"/>
                  </a:cubicBezTo>
                  <a:cubicBezTo>
                    <a:pt x="30635" y="42481"/>
                    <a:pt x="33505" y="45351"/>
                    <a:pt x="37053" y="45351"/>
                  </a:cubicBezTo>
                  <a:lnTo>
                    <a:pt x="43470" y="45351"/>
                  </a:lnTo>
                  <a:cubicBezTo>
                    <a:pt x="46232" y="45351"/>
                    <a:pt x="48471" y="47601"/>
                    <a:pt x="48471" y="50351"/>
                  </a:cubicBezTo>
                  <a:cubicBezTo>
                    <a:pt x="48471" y="53126"/>
                    <a:pt x="46221" y="55352"/>
                    <a:pt x="43470" y="55352"/>
                  </a:cubicBezTo>
                  <a:lnTo>
                    <a:pt x="5323" y="55352"/>
                  </a:lnTo>
                  <a:cubicBezTo>
                    <a:pt x="2382" y="55352"/>
                    <a:pt x="0" y="57733"/>
                    <a:pt x="0" y="60662"/>
                  </a:cubicBezTo>
                  <a:cubicBezTo>
                    <a:pt x="0" y="63603"/>
                    <a:pt x="2382" y="65984"/>
                    <a:pt x="5323" y="65984"/>
                  </a:cubicBezTo>
                  <a:lnTo>
                    <a:pt x="9383" y="65984"/>
                  </a:lnTo>
                  <a:cubicBezTo>
                    <a:pt x="13359" y="65984"/>
                    <a:pt x="16574" y="69199"/>
                    <a:pt x="16574" y="73164"/>
                  </a:cubicBezTo>
                  <a:cubicBezTo>
                    <a:pt x="16574" y="77140"/>
                    <a:pt x="19789" y="80355"/>
                    <a:pt x="23765" y="80355"/>
                  </a:cubicBezTo>
                  <a:lnTo>
                    <a:pt x="48054" y="80355"/>
                  </a:lnTo>
                  <a:cubicBezTo>
                    <a:pt x="50102" y="80355"/>
                    <a:pt x="52007" y="78700"/>
                    <a:pt x="52186" y="76652"/>
                  </a:cubicBezTo>
                  <a:cubicBezTo>
                    <a:pt x="52400" y="74235"/>
                    <a:pt x="50507" y="72211"/>
                    <a:pt x="48137" y="72211"/>
                  </a:cubicBezTo>
                  <a:lnTo>
                    <a:pt x="36172" y="72211"/>
                  </a:lnTo>
                  <a:cubicBezTo>
                    <a:pt x="34862" y="72211"/>
                    <a:pt x="33683" y="71295"/>
                    <a:pt x="33481" y="69997"/>
                  </a:cubicBezTo>
                  <a:cubicBezTo>
                    <a:pt x="33207" y="68330"/>
                    <a:pt x="34493" y="66901"/>
                    <a:pt x="36100" y="66901"/>
                  </a:cubicBezTo>
                  <a:lnTo>
                    <a:pt x="70497" y="66901"/>
                  </a:lnTo>
                  <a:cubicBezTo>
                    <a:pt x="74034" y="66901"/>
                    <a:pt x="76903" y="64032"/>
                    <a:pt x="76903" y="60484"/>
                  </a:cubicBezTo>
                  <a:cubicBezTo>
                    <a:pt x="76903" y="56948"/>
                    <a:pt x="74034" y="54078"/>
                    <a:pt x="70497" y="54078"/>
                  </a:cubicBezTo>
                  <a:lnTo>
                    <a:pt x="68307" y="54078"/>
                  </a:lnTo>
                  <a:cubicBezTo>
                    <a:pt x="65628" y="54078"/>
                    <a:pt x="63449" y="51899"/>
                    <a:pt x="63449" y="49220"/>
                  </a:cubicBezTo>
                  <a:cubicBezTo>
                    <a:pt x="63449" y="46541"/>
                    <a:pt x="65628" y="44375"/>
                    <a:pt x="68307" y="44375"/>
                  </a:cubicBezTo>
                  <a:lnTo>
                    <a:pt x="94429" y="44375"/>
                  </a:lnTo>
                  <a:cubicBezTo>
                    <a:pt x="96667" y="44375"/>
                    <a:pt x="98489" y="42553"/>
                    <a:pt x="98489" y="40303"/>
                  </a:cubicBezTo>
                  <a:cubicBezTo>
                    <a:pt x="98489" y="38064"/>
                    <a:pt x="96667" y="36243"/>
                    <a:pt x="94429" y="36243"/>
                  </a:cubicBezTo>
                  <a:lnTo>
                    <a:pt x="86607" y="36243"/>
                  </a:lnTo>
                  <a:cubicBezTo>
                    <a:pt x="84368" y="36243"/>
                    <a:pt x="82546" y="34433"/>
                    <a:pt x="82546" y="32183"/>
                  </a:cubicBezTo>
                  <a:lnTo>
                    <a:pt x="82546" y="31552"/>
                  </a:lnTo>
                  <a:cubicBezTo>
                    <a:pt x="82546" y="29313"/>
                    <a:pt x="84368" y="27492"/>
                    <a:pt x="86607" y="27492"/>
                  </a:cubicBezTo>
                  <a:lnTo>
                    <a:pt x="111776" y="27492"/>
                  </a:lnTo>
                  <a:cubicBezTo>
                    <a:pt x="115836" y="27492"/>
                    <a:pt x="119134" y="24205"/>
                    <a:pt x="119134" y="20133"/>
                  </a:cubicBezTo>
                  <a:cubicBezTo>
                    <a:pt x="119134" y="16121"/>
                    <a:pt x="115836" y="12835"/>
                    <a:pt x="111776" y="128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subTitle" idx="1"/>
          </p:nvPr>
        </p:nvSpPr>
        <p:spPr>
          <a:xfrm>
            <a:off x="1522966" y="2397210"/>
            <a:ext cx="27411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1522954" y="1710390"/>
            <a:ext cx="2741100" cy="6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37"/>
          <p:cNvGrpSpPr/>
          <p:nvPr/>
        </p:nvGrpSpPr>
        <p:grpSpPr>
          <a:xfrm>
            <a:off x="715186" y="0"/>
            <a:ext cx="9389660" cy="5799785"/>
            <a:chOff x="715186" y="0"/>
            <a:chExt cx="9389660" cy="5799785"/>
          </a:xfrm>
        </p:grpSpPr>
        <p:sp>
          <p:nvSpPr>
            <p:cNvPr id="355" name="Google Shape;355;p37"/>
            <p:cNvSpPr/>
            <p:nvPr/>
          </p:nvSpPr>
          <p:spPr>
            <a:xfrm rot="10800000">
              <a:off x="715186" y="0"/>
              <a:ext cx="2232617" cy="481707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7"/>
            <p:cNvGrpSpPr/>
            <p:nvPr/>
          </p:nvGrpSpPr>
          <p:grpSpPr>
            <a:xfrm rot="10800000">
              <a:off x="7288325" y="3952928"/>
              <a:ext cx="2816521" cy="1846857"/>
              <a:chOff x="3039950" y="3449400"/>
              <a:chExt cx="3064100" cy="2009200"/>
            </a:xfrm>
          </p:grpSpPr>
          <p:sp>
            <p:nvSpPr>
              <p:cNvPr id="357" name="Google Shape;357;p37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7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37"/>
            <p:cNvSpPr/>
            <p:nvPr/>
          </p:nvSpPr>
          <p:spPr>
            <a:xfrm flipH="1">
              <a:off x="7288328" y="4735338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CUSTOM_12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1310425" y="1636431"/>
            <a:ext cx="2818200" cy="1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title" idx="2" hasCustomPrompt="1"/>
          </p:nvPr>
        </p:nvSpPr>
        <p:spPr>
          <a:xfrm>
            <a:off x="1310425" y="924094"/>
            <a:ext cx="823500" cy="6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1"/>
          </p:nvPr>
        </p:nvSpPr>
        <p:spPr>
          <a:xfrm>
            <a:off x="1310425" y="3511706"/>
            <a:ext cx="2818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65" name="Google Shape;365;p38"/>
          <p:cNvGrpSpPr/>
          <p:nvPr/>
        </p:nvGrpSpPr>
        <p:grpSpPr>
          <a:xfrm>
            <a:off x="160557" y="0"/>
            <a:ext cx="8983443" cy="6313360"/>
            <a:chOff x="160557" y="0"/>
            <a:chExt cx="8983443" cy="6313360"/>
          </a:xfrm>
        </p:grpSpPr>
        <p:sp>
          <p:nvSpPr>
            <p:cNvPr id="366" name="Google Shape;366;p38"/>
            <p:cNvSpPr/>
            <p:nvPr/>
          </p:nvSpPr>
          <p:spPr>
            <a:xfrm>
              <a:off x="4915271" y="0"/>
              <a:ext cx="4228729" cy="1755164"/>
            </a:xfrm>
            <a:custGeom>
              <a:avLst/>
              <a:gdLst/>
              <a:ahLst/>
              <a:cxnLst/>
              <a:rect l="l" t="t" r="r" b="b"/>
              <a:pathLst>
                <a:path w="148912" h="61807" extrusionOk="0">
                  <a:moveTo>
                    <a:pt x="148471" y="1"/>
                  </a:moveTo>
                  <a:cubicBezTo>
                    <a:pt x="105156" y="13"/>
                    <a:pt x="61829" y="13"/>
                    <a:pt x="18526" y="13"/>
                  </a:cubicBezTo>
                  <a:lnTo>
                    <a:pt x="18634" y="120"/>
                  </a:lnTo>
                  <a:cubicBezTo>
                    <a:pt x="20777" y="1906"/>
                    <a:pt x="21705" y="4228"/>
                    <a:pt x="21289" y="6942"/>
                  </a:cubicBezTo>
                  <a:cubicBezTo>
                    <a:pt x="20693" y="10800"/>
                    <a:pt x="17657" y="13253"/>
                    <a:pt x="13764" y="13253"/>
                  </a:cubicBezTo>
                  <a:cubicBezTo>
                    <a:pt x="11371" y="13276"/>
                    <a:pt x="8954" y="13276"/>
                    <a:pt x="6561" y="13276"/>
                  </a:cubicBezTo>
                  <a:cubicBezTo>
                    <a:pt x="6459" y="13276"/>
                    <a:pt x="6357" y="13269"/>
                    <a:pt x="6254" y="13269"/>
                  </a:cubicBezTo>
                  <a:cubicBezTo>
                    <a:pt x="6178" y="13269"/>
                    <a:pt x="6101" y="13273"/>
                    <a:pt x="6025" y="13288"/>
                  </a:cubicBezTo>
                  <a:cubicBezTo>
                    <a:pt x="2048" y="13872"/>
                    <a:pt x="0" y="18468"/>
                    <a:pt x="2274" y="21801"/>
                  </a:cubicBezTo>
                  <a:cubicBezTo>
                    <a:pt x="3334" y="23361"/>
                    <a:pt x="4822" y="24194"/>
                    <a:pt x="6751" y="24194"/>
                  </a:cubicBezTo>
                  <a:cubicBezTo>
                    <a:pt x="20574" y="24194"/>
                    <a:pt x="34386" y="24206"/>
                    <a:pt x="48221" y="24230"/>
                  </a:cubicBezTo>
                  <a:cubicBezTo>
                    <a:pt x="48435" y="24230"/>
                    <a:pt x="48554" y="24135"/>
                    <a:pt x="48673" y="24016"/>
                  </a:cubicBezTo>
                  <a:cubicBezTo>
                    <a:pt x="50149" y="22528"/>
                    <a:pt x="51733" y="21158"/>
                    <a:pt x="53376" y="19884"/>
                  </a:cubicBezTo>
                  <a:cubicBezTo>
                    <a:pt x="56698" y="17301"/>
                    <a:pt x="60305" y="15205"/>
                    <a:pt x="64175" y="13586"/>
                  </a:cubicBezTo>
                  <a:cubicBezTo>
                    <a:pt x="67544" y="12169"/>
                    <a:pt x="71045" y="11133"/>
                    <a:pt x="74664" y="10538"/>
                  </a:cubicBezTo>
                  <a:cubicBezTo>
                    <a:pt x="76927" y="10157"/>
                    <a:pt x="79189" y="9907"/>
                    <a:pt x="81463" y="9883"/>
                  </a:cubicBezTo>
                  <a:cubicBezTo>
                    <a:pt x="81881" y="9876"/>
                    <a:pt x="82299" y="9873"/>
                    <a:pt x="82717" y="9873"/>
                  </a:cubicBezTo>
                  <a:cubicBezTo>
                    <a:pt x="84534" y="9873"/>
                    <a:pt x="86346" y="9944"/>
                    <a:pt x="88166" y="10157"/>
                  </a:cubicBezTo>
                  <a:cubicBezTo>
                    <a:pt x="89869" y="10371"/>
                    <a:pt x="91559" y="10621"/>
                    <a:pt x="93226" y="10990"/>
                  </a:cubicBezTo>
                  <a:cubicBezTo>
                    <a:pt x="97774" y="12002"/>
                    <a:pt x="102073" y="13657"/>
                    <a:pt x="106145" y="15920"/>
                  </a:cubicBezTo>
                  <a:cubicBezTo>
                    <a:pt x="109752" y="17944"/>
                    <a:pt x="113062" y="20420"/>
                    <a:pt x="116062" y="23278"/>
                  </a:cubicBezTo>
                  <a:cubicBezTo>
                    <a:pt x="117825" y="24945"/>
                    <a:pt x="119372" y="26802"/>
                    <a:pt x="120992" y="28588"/>
                  </a:cubicBezTo>
                  <a:cubicBezTo>
                    <a:pt x="123254" y="31088"/>
                    <a:pt x="124980" y="33934"/>
                    <a:pt x="126147" y="37101"/>
                  </a:cubicBezTo>
                  <a:cubicBezTo>
                    <a:pt x="126480" y="38041"/>
                    <a:pt x="126992" y="38672"/>
                    <a:pt x="127909" y="39149"/>
                  </a:cubicBezTo>
                  <a:cubicBezTo>
                    <a:pt x="133053" y="41804"/>
                    <a:pt x="137470" y="45364"/>
                    <a:pt x="141268" y="49721"/>
                  </a:cubicBezTo>
                  <a:cubicBezTo>
                    <a:pt x="144078" y="52948"/>
                    <a:pt x="146364" y="56508"/>
                    <a:pt x="148209" y="60366"/>
                  </a:cubicBezTo>
                  <a:cubicBezTo>
                    <a:pt x="148436" y="60842"/>
                    <a:pt x="148674" y="61330"/>
                    <a:pt x="148900" y="61806"/>
                  </a:cubicBezTo>
                  <a:cubicBezTo>
                    <a:pt x="148900" y="41375"/>
                    <a:pt x="148900" y="20920"/>
                    <a:pt x="148912" y="442"/>
                  </a:cubicBezTo>
                  <a:cubicBezTo>
                    <a:pt x="148912" y="84"/>
                    <a:pt x="148840" y="1"/>
                    <a:pt x="148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8"/>
            <p:cNvGrpSpPr/>
            <p:nvPr/>
          </p:nvGrpSpPr>
          <p:grpSpPr>
            <a:xfrm rot="10800000" flipH="1">
              <a:off x="160557" y="4466503"/>
              <a:ext cx="2816521" cy="1846857"/>
              <a:chOff x="3039950" y="3449400"/>
              <a:chExt cx="3064100" cy="2009200"/>
            </a:xfrm>
          </p:grpSpPr>
          <p:sp>
            <p:nvSpPr>
              <p:cNvPr id="368" name="Google Shape;368;p38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1674493" y="276650"/>
            <a:ext cx="10612968" cy="4731110"/>
            <a:chOff x="-1663693" y="260450"/>
            <a:chExt cx="10612968" cy="4731110"/>
          </a:xfrm>
        </p:grpSpPr>
        <p:grpSp>
          <p:nvGrpSpPr>
            <p:cNvPr id="374" name="Google Shape;374;p39"/>
            <p:cNvGrpSpPr/>
            <p:nvPr/>
          </p:nvGrpSpPr>
          <p:grpSpPr>
            <a:xfrm rot="10800000" flipH="1">
              <a:off x="-1663693" y="3144703"/>
              <a:ext cx="2816521" cy="1846857"/>
              <a:chOff x="3039950" y="3449400"/>
              <a:chExt cx="3064100" cy="2009200"/>
            </a:xfrm>
          </p:grpSpPr>
          <p:sp>
            <p:nvSpPr>
              <p:cNvPr id="375" name="Google Shape;375;p39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39"/>
            <p:cNvSpPr/>
            <p:nvPr/>
          </p:nvSpPr>
          <p:spPr>
            <a:xfrm>
              <a:off x="8666975" y="2604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40"/>
          <p:cNvGrpSpPr/>
          <p:nvPr/>
        </p:nvGrpSpPr>
        <p:grpSpPr>
          <a:xfrm>
            <a:off x="-1971043" y="-192047"/>
            <a:ext cx="2816521" cy="2348697"/>
            <a:chOff x="-1971043" y="-192047"/>
            <a:chExt cx="2816521" cy="2348697"/>
          </a:xfrm>
        </p:grpSpPr>
        <p:grpSp>
          <p:nvGrpSpPr>
            <p:cNvPr id="382" name="Google Shape;382;p40"/>
            <p:cNvGrpSpPr/>
            <p:nvPr/>
          </p:nvGrpSpPr>
          <p:grpSpPr>
            <a:xfrm rot="10800000" flipH="1">
              <a:off x="-1971043" y="-192047"/>
              <a:ext cx="2816521" cy="1846857"/>
              <a:chOff x="3039950" y="3449400"/>
              <a:chExt cx="3064100" cy="2009200"/>
            </a:xfrm>
          </p:grpSpPr>
          <p:sp>
            <p:nvSpPr>
              <p:cNvPr id="383" name="Google Shape;383;p40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0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0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40"/>
            <p:cNvSpPr/>
            <p:nvPr/>
          </p:nvSpPr>
          <p:spPr>
            <a:xfrm>
              <a:off x="189500" y="18743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9" name="Google Shape;389;p41"/>
          <p:cNvGrpSpPr/>
          <p:nvPr/>
        </p:nvGrpSpPr>
        <p:grpSpPr>
          <a:xfrm>
            <a:off x="5505100" y="4601700"/>
            <a:ext cx="3266025" cy="584023"/>
            <a:chOff x="5505100" y="4601700"/>
            <a:chExt cx="3266025" cy="584023"/>
          </a:xfrm>
        </p:grpSpPr>
        <p:sp>
          <p:nvSpPr>
            <p:cNvPr id="390" name="Google Shape;390;p41"/>
            <p:cNvSpPr/>
            <p:nvPr/>
          </p:nvSpPr>
          <p:spPr>
            <a:xfrm>
              <a:off x="5505100" y="4643136"/>
              <a:ext cx="2514570" cy="542586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8488825" y="460170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subTitle" idx="1"/>
          </p:nvPr>
        </p:nvSpPr>
        <p:spPr>
          <a:xfrm>
            <a:off x="1613875" y="3977100"/>
            <a:ext cx="23421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subTitle" idx="2"/>
          </p:nvPr>
        </p:nvSpPr>
        <p:spPr>
          <a:xfrm>
            <a:off x="1613863" y="345680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ubTitle" idx="3"/>
          </p:nvPr>
        </p:nvSpPr>
        <p:spPr>
          <a:xfrm>
            <a:off x="5188036" y="3977100"/>
            <a:ext cx="23421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2"/>
          <p:cNvSpPr txBox="1">
            <a:spLocks noGrp="1"/>
          </p:cNvSpPr>
          <p:nvPr>
            <p:ph type="subTitle" idx="4"/>
          </p:nvPr>
        </p:nvSpPr>
        <p:spPr>
          <a:xfrm>
            <a:off x="5188035" y="3456800"/>
            <a:ext cx="2342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taliana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8" name="Google Shape;398;p42"/>
          <p:cNvGrpSpPr/>
          <p:nvPr/>
        </p:nvGrpSpPr>
        <p:grpSpPr>
          <a:xfrm flipH="1">
            <a:off x="-1443159" y="3294300"/>
            <a:ext cx="2503803" cy="2503475"/>
            <a:chOff x="5446496" y="514616"/>
            <a:chExt cx="3283677" cy="3283677"/>
          </a:xfrm>
        </p:grpSpPr>
        <p:sp>
          <p:nvSpPr>
            <p:cNvPr id="399" name="Google Shape;399;p42"/>
            <p:cNvSpPr/>
            <p:nvPr/>
          </p:nvSpPr>
          <p:spPr>
            <a:xfrm>
              <a:off x="5446496" y="515094"/>
              <a:ext cx="3283677" cy="3283199"/>
            </a:xfrm>
            <a:custGeom>
              <a:avLst/>
              <a:gdLst/>
              <a:ahLst/>
              <a:cxnLst/>
              <a:rect l="l" t="t" r="r" b="b"/>
              <a:pathLst>
                <a:path w="82463" h="82451" fill="none" extrusionOk="0">
                  <a:moveTo>
                    <a:pt x="78724" y="24063"/>
                  </a:moveTo>
                  <a:cubicBezTo>
                    <a:pt x="79558" y="26503"/>
                    <a:pt x="80022" y="29123"/>
                    <a:pt x="80022" y="31849"/>
                  </a:cubicBezTo>
                  <a:cubicBezTo>
                    <a:pt x="80022" y="45077"/>
                    <a:pt x="69306" y="55793"/>
                    <a:pt x="56078" y="55793"/>
                  </a:cubicBezTo>
                  <a:cubicBezTo>
                    <a:pt x="42839" y="55793"/>
                    <a:pt x="32123" y="45077"/>
                    <a:pt x="32123" y="31849"/>
                  </a:cubicBezTo>
                  <a:cubicBezTo>
                    <a:pt x="32123" y="18622"/>
                    <a:pt x="42839" y="7906"/>
                    <a:pt x="56078" y="7906"/>
                  </a:cubicBezTo>
                  <a:cubicBezTo>
                    <a:pt x="62579" y="7906"/>
                    <a:pt x="68473" y="10513"/>
                    <a:pt x="72783" y="14704"/>
                  </a:cubicBezTo>
                  <a:cubicBezTo>
                    <a:pt x="65222" y="5715"/>
                    <a:pt x="53888" y="0"/>
                    <a:pt x="41219" y="0"/>
                  </a:cubicBezTo>
                  <a:cubicBezTo>
                    <a:pt x="18455" y="0"/>
                    <a:pt x="0" y="18455"/>
                    <a:pt x="0" y="41231"/>
                  </a:cubicBezTo>
                  <a:cubicBezTo>
                    <a:pt x="0" y="63996"/>
                    <a:pt x="18455" y="82451"/>
                    <a:pt x="41219" y="82451"/>
                  </a:cubicBezTo>
                  <a:cubicBezTo>
                    <a:pt x="63996" y="82451"/>
                    <a:pt x="82451" y="63996"/>
                    <a:pt x="82451" y="41231"/>
                  </a:cubicBezTo>
                  <a:cubicBezTo>
                    <a:pt x="82463" y="35100"/>
                    <a:pt x="81117" y="29290"/>
                    <a:pt x="78724" y="240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42"/>
            <p:cNvGrpSpPr/>
            <p:nvPr/>
          </p:nvGrpSpPr>
          <p:grpSpPr>
            <a:xfrm>
              <a:off x="5446496" y="514616"/>
              <a:ext cx="3283199" cy="3283677"/>
              <a:chOff x="5332046" y="541803"/>
              <a:chExt cx="3283199" cy="3283677"/>
            </a:xfrm>
          </p:grpSpPr>
          <p:sp>
            <p:nvSpPr>
              <p:cNvPr id="401" name="Google Shape;401;p42"/>
              <p:cNvSpPr/>
              <p:nvPr/>
            </p:nvSpPr>
            <p:spPr>
              <a:xfrm>
                <a:off x="5332046" y="541803"/>
                <a:ext cx="3283199" cy="3283199"/>
              </a:xfrm>
              <a:custGeom>
                <a:avLst/>
                <a:gdLst/>
                <a:ahLst/>
                <a:cxnLst/>
                <a:rect l="l" t="t" r="r" b="b"/>
                <a:pathLst>
                  <a:path w="82451" h="82451" fill="none" extrusionOk="0">
                    <a:moveTo>
                      <a:pt x="82451" y="41220"/>
                    </a:moveTo>
                    <a:cubicBezTo>
                      <a:pt x="82451" y="63996"/>
                      <a:pt x="63984" y="82451"/>
                      <a:pt x="41219" y="82451"/>
                    </a:cubicBezTo>
                    <a:cubicBezTo>
                      <a:pt x="18455" y="82451"/>
                      <a:pt x="0" y="63996"/>
                      <a:pt x="0" y="41220"/>
                    </a:cubicBezTo>
                    <a:cubicBezTo>
                      <a:pt x="0" y="18455"/>
                      <a:pt x="18455" y="0"/>
                      <a:pt x="41219" y="0"/>
                    </a:cubicBezTo>
                    <a:cubicBezTo>
                      <a:pt x="63984" y="0"/>
                      <a:pt x="82451" y="18455"/>
                      <a:pt x="82451" y="412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2"/>
              <p:cNvSpPr/>
              <p:nvPr/>
            </p:nvSpPr>
            <p:spPr>
              <a:xfrm>
                <a:off x="5335829" y="2300254"/>
                <a:ext cx="416278" cy="109067"/>
              </a:xfrm>
              <a:custGeom>
                <a:avLst/>
                <a:gdLst/>
                <a:ahLst/>
                <a:cxnLst/>
                <a:rect l="l" t="t" r="r" b="b"/>
                <a:pathLst>
                  <a:path w="10454" h="2739" extrusionOk="0">
                    <a:moveTo>
                      <a:pt x="0" y="1"/>
                    </a:moveTo>
                    <a:cubicBezTo>
                      <a:pt x="60" y="917"/>
                      <a:pt x="167" y="1822"/>
                      <a:pt x="286" y="2739"/>
                    </a:cubicBezTo>
                    <a:lnTo>
                      <a:pt x="9085" y="2739"/>
                    </a:lnTo>
                    <a:cubicBezTo>
                      <a:pt x="9847" y="2739"/>
                      <a:pt x="10454" y="2120"/>
                      <a:pt x="10454" y="1370"/>
                    </a:cubicBezTo>
                    <a:cubicBezTo>
                      <a:pt x="10454" y="608"/>
                      <a:pt x="9847" y="1"/>
                      <a:pt x="9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5540623" y="541803"/>
                <a:ext cx="3074144" cy="2832357"/>
              </a:xfrm>
              <a:custGeom>
                <a:avLst/>
                <a:gdLst/>
                <a:ahLst/>
                <a:cxnLst/>
                <a:rect l="l" t="t" r="r" b="b"/>
                <a:pathLst>
                  <a:path w="77201" h="71129" fill="none" extrusionOk="0">
                    <a:moveTo>
                      <a:pt x="24849" y="1512"/>
                    </a:moveTo>
                    <a:lnTo>
                      <a:pt x="24849" y="1560"/>
                    </a:lnTo>
                    <a:cubicBezTo>
                      <a:pt x="24849" y="3513"/>
                      <a:pt x="26433" y="5072"/>
                      <a:pt x="28361" y="5072"/>
                    </a:cubicBezTo>
                    <a:lnTo>
                      <a:pt x="31683" y="5072"/>
                    </a:lnTo>
                    <a:cubicBezTo>
                      <a:pt x="33731" y="5072"/>
                      <a:pt x="35386" y="6739"/>
                      <a:pt x="35386" y="8775"/>
                    </a:cubicBezTo>
                    <a:cubicBezTo>
                      <a:pt x="35386" y="10835"/>
                      <a:pt x="33719" y="12490"/>
                      <a:pt x="31683" y="12490"/>
                    </a:cubicBezTo>
                    <a:lnTo>
                      <a:pt x="6406" y="12490"/>
                    </a:lnTo>
                    <a:cubicBezTo>
                      <a:pt x="3918" y="15050"/>
                      <a:pt x="1751" y="17931"/>
                      <a:pt x="1" y="21086"/>
                    </a:cubicBezTo>
                    <a:lnTo>
                      <a:pt x="13312" y="21086"/>
                    </a:lnTo>
                    <a:cubicBezTo>
                      <a:pt x="15800" y="21086"/>
                      <a:pt x="17813" y="23098"/>
                      <a:pt x="17813" y="25587"/>
                    </a:cubicBezTo>
                    <a:cubicBezTo>
                      <a:pt x="17813" y="28063"/>
                      <a:pt x="15800" y="30075"/>
                      <a:pt x="13312" y="30075"/>
                    </a:cubicBezTo>
                    <a:lnTo>
                      <a:pt x="5894" y="30075"/>
                    </a:lnTo>
                    <a:cubicBezTo>
                      <a:pt x="3406" y="30075"/>
                      <a:pt x="1394" y="32088"/>
                      <a:pt x="1394" y="34576"/>
                    </a:cubicBezTo>
                    <a:cubicBezTo>
                      <a:pt x="1394" y="37052"/>
                      <a:pt x="3406" y="39065"/>
                      <a:pt x="5894" y="39065"/>
                    </a:cubicBezTo>
                    <a:lnTo>
                      <a:pt x="21515" y="39065"/>
                    </a:lnTo>
                    <a:cubicBezTo>
                      <a:pt x="24432" y="39065"/>
                      <a:pt x="26790" y="41434"/>
                      <a:pt x="26790" y="44339"/>
                    </a:cubicBezTo>
                    <a:cubicBezTo>
                      <a:pt x="26790" y="47256"/>
                      <a:pt x="24421" y="49602"/>
                      <a:pt x="21515" y="49602"/>
                    </a:cubicBezTo>
                    <a:lnTo>
                      <a:pt x="18586" y="49602"/>
                    </a:lnTo>
                    <a:cubicBezTo>
                      <a:pt x="16431" y="49602"/>
                      <a:pt x="14669" y="51364"/>
                      <a:pt x="14669" y="53519"/>
                    </a:cubicBezTo>
                    <a:cubicBezTo>
                      <a:pt x="14669" y="55674"/>
                      <a:pt x="16431" y="57436"/>
                      <a:pt x="18586" y="57436"/>
                    </a:cubicBezTo>
                    <a:lnTo>
                      <a:pt x="35005" y="57436"/>
                    </a:lnTo>
                    <a:cubicBezTo>
                      <a:pt x="37386" y="57436"/>
                      <a:pt x="39303" y="59353"/>
                      <a:pt x="39303" y="61734"/>
                    </a:cubicBezTo>
                    <a:cubicBezTo>
                      <a:pt x="39303" y="64115"/>
                      <a:pt x="37386" y="66032"/>
                      <a:pt x="35005" y="66032"/>
                    </a:cubicBezTo>
                    <a:lnTo>
                      <a:pt x="32064" y="66032"/>
                    </a:lnTo>
                    <a:cubicBezTo>
                      <a:pt x="30671" y="66032"/>
                      <a:pt x="29528" y="67163"/>
                      <a:pt x="29528" y="68580"/>
                    </a:cubicBezTo>
                    <a:cubicBezTo>
                      <a:pt x="29528" y="69973"/>
                      <a:pt x="30647" y="71128"/>
                      <a:pt x="32064" y="71128"/>
                    </a:cubicBezTo>
                    <a:lnTo>
                      <a:pt x="64366" y="71128"/>
                    </a:lnTo>
                    <a:cubicBezTo>
                      <a:pt x="72260" y="63603"/>
                      <a:pt x="77201" y="52995"/>
                      <a:pt x="77201" y="41220"/>
                    </a:cubicBezTo>
                    <a:cubicBezTo>
                      <a:pt x="77201" y="35100"/>
                      <a:pt x="75867" y="29290"/>
                      <a:pt x="73474" y="24063"/>
                    </a:cubicBezTo>
                    <a:cubicBezTo>
                      <a:pt x="74308" y="26504"/>
                      <a:pt x="74772" y="29123"/>
                      <a:pt x="74772" y="31849"/>
                    </a:cubicBezTo>
                    <a:cubicBezTo>
                      <a:pt x="74772" y="45077"/>
                      <a:pt x="64056" y="55793"/>
                      <a:pt x="50817" y="55793"/>
                    </a:cubicBezTo>
                    <a:cubicBezTo>
                      <a:pt x="37589" y="55793"/>
                      <a:pt x="26873" y="45077"/>
                      <a:pt x="26873" y="31849"/>
                    </a:cubicBezTo>
                    <a:cubicBezTo>
                      <a:pt x="26873" y="18622"/>
                      <a:pt x="37589" y="7906"/>
                      <a:pt x="50817" y="7906"/>
                    </a:cubicBezTo>
                    <a:cubicBezTo>
                      <a:pt x="57329" y="7906"/>
                      <a:pt x="63211" y="10490"/>
                      <a:pt x="67533" y="14705"/>
                    </a:cubicBezTo>
                    <a:cubicBezTo>
                      <a:pt x="59973" y="5715"/>
                      <a:pt x="48626" y="0"/>
                      <a:pt x="35970" y="0"/>
                    </a:cubicBezTo>
                    <a:cubicBezTo>
                      <a:pt x="32124" y="0"/>
                      <a:pt x="28397" y="536"/>
                      <a:pt x="24849" y="15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2"/>
              <p:cNvSpPr/>
              <p:nvPr/>
            </p:nvSpPr>
            <p:spPr>
              <a:xfrm>
                <a:off x="6651482" y="3607346"/>
                <a:ext cx="1139768" cy="218134"/>
              </a:xfrm>
              <a:custGeom>
                <a:avLst/>
                <a:gdLst/>
                <a:ahLst/>
                <a:cxnLst/>
                <a:rect l="l" t="t" r="r" b="b"/>
                <a:pathLst>
                  <a:path w="28623" h="5478" extrusionOk="0">
                    <a:moveTo>
                      <a:pt x="3989" y="1"/>
                    </a:moveTo>
                    <a:cubicBezTo>
                      <a:pt x="1834" y="1"/>
                      <a:pt x="83" y="1763"/>
                      <a:pt x="83" y="3918"/>
                    </a:cubicBezTo>
                    <a:cubicBezTo>
                      <a:pt x="83" y="4180"/>
                      <a:pt x="48" y="4442"/>
                      <a:pt x="0" y="4692"/>
                    </a:cubicBezTo>
                    <a:cubicBezTo>
                      <a:pt x="2620" y="5216"/>
                      <a:pt x="5322" y="5478"/>
                      <a:pt x="8084" y="5478"/>
                    </a:cubicBezTo>
                    <a:cubicBezTo>
                      <a:pt x="15562" y="5478"/>
                      <a:pt x="22586" y="3489"/>
                      <a:pt x="28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2"/>
              <p:cNvSpPr/>
              <p:nvPr/>
            </p:nvSpPr>
            <p:spPr>
              <a:xfrm>
                <a:off x="6032759" y="3529139"/>
                <a:ext cx="341377" cy="167881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4216" extrusionOk="0">
                    <a:moveTo>
                      <a:pt x="0" y="0"/>
                    </a:moveTo>
                    <a:cubicBezTo>
                      <a:pt x="2370" y="1655"/>
                      <a:pt x="4930" y="3084"/>
                      <a:pt x="7620" y="4215"/>
                    </a:cubicBezTo>
                    <a:cubicBezTo>
                      <a:pt x="8216" y="3799"/>
                      <a:pt x="8573" y="3132"/>
                      <a:pt x="8573" y="2358"/>
                    </a:cubicBezTo>
                    <a:cubicBezTo>
                      <a:pt x="8573" y="1060"/>
                      <a:pt x="7525" y="0"/>
                      <a:pt x="6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5388909" y="2611727"/>
                <a:ext cx="1110421" cy="700792"/>
              </a:xfrm>
              <a:custGeom>
                <a:avLst/>
                <a:gdLst/>
                <a:ahLst/>
                <a:cxnLst/>
                <a:rect l="l" t="t" r="r" b="b"/>
                <a:pathLst>
                  <a:path w="27886" h="17599" extrusionOk="0">
                    <a:moveTo>
                      <a:pt x="1" y="1"/>
                    </a:moveTo>
                    <a:cubicBezTo>
                      <a:pt x="1799" y="6680"/>
                      <a:pt x="5240" y="12693"/>
                      <a:pt x="9859" y="17598"/>
                    </a:cubicBezTo>
                    <a:lnTo>
                      <a:pt x="24182" y="17598"/>
                    </a:lnTo>
                    <a:cubicBezTo>
                      <a:pt x="26230" y="17598"/>
                      <a:pt x="27885" y="15920"/>
                      <a:pt x="27885" y="13884"/>
                    </a:cubicBezTo>
                    <a:cubicBezTo>
                      <a:pt x="27873" y="11824"/>
                      <a:pt x="26218" y="10157"/>
                      <a:pt x="24170" y="10157"/>
                    </a:cubicBezTo>
                    <a:lnTo>
                      <a:pt x="15753" y="10157"/>
                    </a:lnTo>
                    <a:cubicBezTo>
                      <a:pt x="12943" y="10157"/>
                      <a:pt x="10681" y="7871"/>
                      <a:pt x="10681" y="5073"/>
                    </a:cubicBezTo>
                    <a:cubicBezTo>
                      <a:pt x="10681" y="2275"/>
                      <a:pt x="8407" y="1"/>
                      <a:pt x="5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7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>
            <a:spLocks noGrp="1"/>
          </p:cNvSpPr>
          <p:nvPr>
            <p:ph type="subTitle" idx="1"/>
          </p:nvPr>
        </p:nvSpPr>
        <p:spPr>
          <a:xfrm>
            <a:off x="2476200" y="1942975"/>
            <a:ext cx="4191600" cy="19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2476175" y="1211225"/>
            <a:ext cx="4191600" cy="6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43"/>
          <p:cNvGrpSpPr/>
          <p:nvPr/>
        </p:nvGrpSpPr>
        <p:grpSpPr>
          <a:xfrm>
            <a:off x="715186" y="0"/>
            <a:ext cx="9407317" cy="5525135"/>
            <a:chOff x="715186" y="0"/>
            <a:chExt cx="9407317" cy="5525135"/>
          </a:xfrm>
        </p:grpSpPr>
        <p:grpSp>
          <p:nvGrpSpPr>
            <p:cNvPr id="411" name="Google Shape;411;p43"/>
            <p:cNvGrpSpPr/>
            <p:nvPr/>
          </p:nvGrpSpPr>
          <p:grpSpPr>
            <a:xfrm>
              <a:off x="7305982" y="3678278"/>
              <a:ext cx="2816521" cy="1846857"/>
              <a:chOff x="3039950" y="3449400"/>
              <a:chExt cx="3064100" cy="2009200"/>
            </a:xfrm>
          </p:grpSpPr>
          <p:sp>
            <p:nvSpPr>
              <p:cNvPr id="412" name="Google Shape;412;p43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3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p43"/>
            <p:cNvSpPr/>
            <p:nvPr/>
          </p:nvSpPr>
          <p:spPr>
            <a:xfrm flipH="1">
              <a:off x="8606910" y="269702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 rot="10800000">
              <a:off x="715186" y="0"/>
              <a:ext cx="2232617" cy="481707"/>
            </a:xfrm>
            <a:custGeom>
              <a:avLst/>
              <a:gdLst/>
              <a:ahLst/>
              <a:cxnLst/>
              <a:rect l="l" t="t" r="r" b="b"/>
              <a:pathLst>
                <a:path w="75439" h="16278" extrusionOk="0">
                  <a:moveTo>
                    <a:pt x="30478" y="0"/>
                  </a:moveTo>
                  <a:cubicBezTo>
                    <a:pt x="29409" y="0"/>
                    <a:pt x="28139" y="761"/>
                    <a:pt x="27813" y="2240"/>
                  </a:cubicBezTo>
                  <a:cubicBezTo>
                    <a:pt x="27527" y="3537"/>
                    <a:pt x="28146" y="4776"/>
                    <a:pt x="29301" y="5359"/>
                  </a:cubicBezTo>
                  <a:cubicBezTo>
                    <a:pt x="29813" y="5621"/>
                    <a:pt x="30349" y="5716"/>
                    <a:pt x="30909" y="5716"/>
                  </a:cubicBezTo>
                  <a:cubicBezTo>
                    <a:pt x="33861" y="5716"/>
                    <a:pt x="36790" y="5716"/>
                    <a:pt x="39731" y="5728"/>
                  </a:cubicBezTo>
                  <a:cubicBezTo>
                    <a:pt x="41089" y="5728"/>
                    <a:pt x="42041" y="6454"/>
                    <a:pt x="42553" y="7693"/>
                  </a:cubicBezTo>
                  <a:cubicBezTo>
                    <a:pt x="43041" y="8883"/>
                    <a:pt x="42815" y="9979"/>
                    <a:pt x="41982" y="10955"/>
                  </a:cubicBezTo>
                  <a:cubicBezTo>
                    <a:pt x="41315" y="11729"/>
                    <a:pt x="40446" y="12039"/>
                    <a:pt x="39434" y="12039"/>
                  </a:cubicBezTo>
                  <a:lnTo>
                    <a:pt x="3810" y="12039"/>
                  </a:lnTo>
                  <a:cubicBezTo>
                    <a:pt x="3643" y="12039"/>
                    <a:pt x="3482" y="12033"/>
                    <a:pt x="3315" y="12033"/>
                  </a:cubicBezTo>
                  <a:cubicBezTo>
                    <a:pt x="3232" y="12033"/>
                    <a:pt x="3147" y="12035"/>
                    <a:pt x="3060" y="12039"/>
                  </a:cubicBezTo>
                  <a:cubicBezTo>
                    <a:pt x="1953" y="12122"/>
                    <a:pt x="1095" y="12634"/>
                    <a:pt x="536" y="13586"/>
                  </a:cubicBezTo>
                  <a:cubicBezTo>
                    <a:pt x="12" y="14432"/>
                    <a:pt x="0" y="15337"/>
                    <a:pt x="262" y="16277"/>
                  </a:cubicBezTo>
                  <a:lnTo>
                    <a:pt x="60079" y="16277"/>
                  </a:lnTo>
                  <a:cubicBezTo>
                    <a:pt x="60067" y="16194"/>
                    <a:pt x="60079" y="16087"/>
                    <a:pt x="60055" y="15991"/>
                  </a:cubicBezTo>
                  <a:cubicBezTo>
                    <a:pt x="59722" y="14908"/>
                    <a:pt x="58638" y="14122"/>
                    <a:pt x="57448" y="14110"/>
                  </a:cubicBezTo>
                  <a:cubicBezTo>
                    <a:pt x="57245" y="14105"/>
                    <a:pt x="57043" y="14103"/>
                    <a:pt x="56839" y="14103"/>
                  </a:cubicBezTo>
                  <a:cubicBezTo>
                    <a:pt x="56477" y="14103"/>
                    <a:pt x="56113" y="14109"/>
                    <a:pt x="55750" y="14109"/>
                  </a:cubicBezTo>
                  <a:cubicBezTo>
                    <a:pt x="55418" y="14109"/>
                    <a:pt x="55087" y="14104"/>
                    <a:pt x="54757" y="14086"/>
                  </a:cubicBezTo>
                  <a:cubicBezTo>
                    <a:pt x="53626" y="14051"/>
                    <a:pt x="52804" y="13455"/>
                    <a:pt x="52340" y="12443"/>
                  </a:cubicBezTo>
                  <a:cubicBezTo>
                    <a:pt x="51852" y="11348"/>
                    <a:pt x="52019" y="10324"/>
                    <a:pt x="52792" y="9407"/>
                  </a:cubicBezTo>
                  <a:cubicBezTo>
                    <a:pt x="53412" y="8657"/>
                    <a:pt x="54233" y="8371"/>
                    <a:pt x="55174" y="8371"/>
                  </a:cubicBezTo>
                  <a:lnTo>
                    <a:pt x="71033" y="8371"/>
                  </a:lnTo>
                  <a:cubicBezTo>
                    <a:pt x="71366" y="8371"/>
                    <a:pt x="71676" y="8371"/>
                    <a:pt x="71997" y="8312"/>
                  </a:cubicBezTo>
                  <a:cubicBezTo>
                    <a:pt x="73986" y="7931"/>
                    <a:pt x="75438" y="6109"/>
                    <a:pt x="75355" y="4061"/>
                  </a:cubicBezTo>
                  <a:cubicBezTo>
                    <a:pt x="75295" y="2525"/>
                    <a:pt x="74593" y="1406"/>
                    <a:pt x="73343" y="609"/>
                  </a:cubicBezTo>
                  <a:cubicBezTo>
                    <a:pt x="72593" y="132"/>
                    <a:pt x="71759" y="1"/>
                    <a:pt x="70890" y="1"/>
                  </a:cubicBezTo>
                  <a:lnTo>
                    <a:pt x="30552" y="1"/>
                  </a:lnTo>
                  <a:cubicBezTo>
                    <a:pt x="30527" y="1"/>
                    <a:pt x="30503" y="0"/>
                    <a:pt x="30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>
            <a:spLocks noGrp="1"/>
          </p:cNvSpPr>
          <p:nvPr>
            <p:ph type="title"/>
          </p:nvPr>
        </p:nvSpPr>
        <p:spPr>
          <a:xfrm>
            <a:off x="2409300" y="549100"/>
            <a:ext cx="4325400" cy="11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subTitle" idx="1"/>
          </p:nvPr>
        </p:nvSpPr>
        <p:spPr>
          <a:xfrm>
            <a:off x="2409300" y="1898675"/>
            <a:ext cx="43254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4"/>
          <p:cNvSpPr txBox="1"/>
          <p:nvPr/>
        </p:nvSpPr>
        <p:spPr>
          <a:xfrm>
            <a:off x="2270700" y="4092500"/>
            <a:ext cx="4602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Open Sans"/>
              <a:buNone/>
            </a:pP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including icons by </a:t>
            </a:r>
            <a:r>
              <a:rPr lang="en" sz="12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infographics &amp; images by </a:t>
            </a:r>
            <a:r>
              <a:rPr lang="en" sz="1200" b="1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21" name="Google Shape;421;p44"/>
          <p:cNvGrpSpPr/>
          <p:nvPr/>
        </p:nvGrpSpPr>
        <p:grpSpPr>
          <a:xfrm>
            <a:off x="2205228" y="64575"/>
            <a:ext cx="7899618" cy="5735210"/>
            <a:chOff x="2205228" y="64575"/>
            <a:chExt cx="7899618" cy="5735210"/>
          </a:xfrm>
        </p:grpSpPr>
        <p:grpSp>
          <p:nvGrpSpPr>
            <p:cNvPr id="422" name="Google Shape;422;p44"/>
            <p:cNvGrpSpPr/>
            <p:nvPr/>
          </p:nvGrpSpPr>
          <p:grpSpPr>
            <a:xfrm rot="10800000">
              <a:off x="7288325" y="3952928"/>
              <a:ext cx="2816521" cy="1846857"/>
              <a:chOff x="3039950" y="3449400"/>
              <a:chExt cx="3064100" cy="2009200"/>
            </a:xfrm>
          </p:grpSpPr>
          <p:sp>
            <p:nvSpPr>
              <p:cNvPr id="423" name="Google Shape;423;p44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4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6" name="Google Shape;426;p44"/>
            <p:cNvSpPr/>
            <p:nvPr/>
          </p:nvSpPr>
          <p:spPr>
            <a:xfrm flipH="1">
              <a:off x="8287678" y="336292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 flipH="1">
              <a:off x="2205228" y="6457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5"/>
          <p:cNvSpPr txBox="1">
            <a:spLocks noGrp="1"/>
          </p:cNvSpPr>
          <p:nvPr>
            <p:ph type="body" idx="1"/>
          </p:nvPr>
        </p:nvSpPr>
        <p:spPr>
          <a:xfrm>
            <a:off x="715175" y="1152475"/>
            <a:ext cx="7713600" cy="3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31" name="Google Shape;431;p45"/>
          <p:cNvGrpSpPr/>
          <p:nvPr/>
        </p:nvGrpSpPr>
        <p:grpSpPr>
          <a:xfrm>
            <a:off x="5539978" y="4143728"/>
            <a:ext cx="3732200" cy="1846857"/>
            <a:chOff x="5539978" y="4143728"/>
            <a:chExt cx="3732200" cy="1846857"/>
          </a:xfrm>
        </p:grpSpPr>
        <p:grpSp>
          <p:nvGrpSpPr>
            <p:cNvPr id="432" name="Google Shape;432;p45"/>
            <p:cNvGrpSpPr/>
            <p:nvPr/>
          </p:nvGrpSpPr>
          <p:grpSpPr>
            <a:xfrm rot="10800000" flipH="1">
              <a:off x="6455657" y="4143728"/>
              <a:ext cx="2816521" cy="1846857"/>
              <a:chOff x="3039950" y="3449400"/>
              <a:chExt cx="3064100" cy="2009200"/>
            </a:xfrm>
          </p:grpSpPr>
          <p:sp>
            <p:nvSpPr>
              <p:cNvPr id="433" name="Google Shape;433;p45"/>
              <p:cNvSpPr/>
              <p:nvPr/>
            </p:nvSpPr>
            <p:spPr>
              <a:xfrm>
                <a:off x="3039950" y="3449975"/>
                <a:ext cx="2978075" cy="2008625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45" fill="none" extrusionOk="0">
                    <a:moveTo>
                      <a:pt x="111764" y="12812"/>
                    </a:moveTo>
                    <a:lnTo>
                      <a:pt x="77534" y="12812"/>
                    </a:lnTo>
                    <a:cubicBezTo>
                      <a:pt x="76331" y="12812"/>
                      <a:pt x="75343" y="11824"/>
                      <a:pt x="75343" y="10621"/>
                    </a:cubicBezTo>
                    <a:cubicBezTo>
                      <a:pt x="75343" y="9419"/>
                      <a:pt x="76331" y="8430"/>
                      <a:pt x="77534" y="8430"/>
                    </a:cubicBezTo>
                    <a:lnTo>
                      <a:pt x="86452" y="8430"/>
                    </a:lnTo>
                    <a:cubicBezTo>
                      <a:pt x="88785" y="8430"/>
                      <a:pt x="90678" y="6537"/>
                      <a:pt x="90678" y="4204"/>
                    </a:cubicBezTo>
                    <a:cubicBezTo>
                      <a:pt x="90678" y="1870"/>
                      <a:pt x="88773" y="1"/>
                      <a:pt x="86440" y="1"/>
                    </a:cubicBezTo>
                    <a:lnTo>
                      <a:pt x="57996" y="1"/>
                    </a:lnTo>
                    <a:cubicBezTo>
                      <a:pt x="55662" y="1"/>
                      <a:pt x="53769" y="1882"/>
                      <a:pt x="53769" y="4228"/>
                    </a:cubicBezTo>
                    <a:cubicBezTo>
                      <a:pt x="53769" y="6561"/>
                      <a:pt x="55662" y="8454"/>
                      <a:pt x="57996" y="8454"/>
                    </a:cubicBezTo>
                    <a:lnTo>
                      <a:pt x="63175" y="8454"/>
                    </a:lnTo>
                    <a:cubicBezTo>
                      <a:pt x="64378" y="8454"/>
                      <a:pt x="65366" y="9431"/>
                      <a:pt x="65366" y="10633"/>
                    </a:cubicBezTo>
                    <a:cubicBezTo>
                      <a:pt x="65366" y="11848"/>
                      <a:pt x="64378" y="12824"/>
                      <a:pt x="63175" y="12824"/>
                    </a:cubicBezTo>
                    <a:lnTo>
                      <a:pt x="57853" y="12824"/>
                    </a:lnTo>
                    <a:cubicBezTo>
                      <a:pt x="55079" y="12824"/>
                      <a:pt x="52852" y="15074"/>
                      <a:pt x="52852" y="17824"/>
                    </a:cubicBezTo>
                    <a:cubicBezTo>
                      <a:pt x="52852" y="20599"/>
                      <a:pt x="55091" y="22825"/>
                      <a:pt x="57853" y="22825"/>
                    </a:cubicBezTo>
                    <a:lnTo>
                      <a:pt x="61961" y="22825"/>
                    </a:lnTo>
                    <a:cubicBezTo>
                      <a:pt x="64485" y="22825"/>
                      <a:pt x="66675" y="24718"/>
                      <a:pt x="66902" y="27230"/>
                    </a:cubicBezTo>
                    <a:cubicBezTo>
                      <a:pt x="67152" y="30100"/>
                      <a:pt x="64890" y="32517"/>
                      <a:pt x="62080" y="32517"/>
                    </a:cubicBezTo>
                    <a:lnTo>
                      <a:pt x="37041" y="32517"/>
                    </a:lnTo>
                    <a:cubicBezTo>
                      <a:pt x="33493" y="32517"/>
                      <a:pt x="30623" y="35386"/>
                      <a:pt x="30623" y="38934"/>
                    </a:cubicBezTo>
                    <a:cubicBezTo>
                      <a:pt x="30623" y="42470"/>
                      <a:pt x="33505" y="45340"/>
                      <a:pt x="37041" y="45340"/>
                    </a:cubicBezTo>
                    <a:lnTo>
                      <a:pt x="43458" y="45340"/>
                    </a:lnTo>
                    <a:cubicBezTo>
                      <a:pt x="46221" y="45340"/>
                      <a:pt x="48459" y="47590"/>
                      <a:pt x="48459" y="50340"/>
                    </a:cubicBezTo>
                    <a:cubicBezTo>
                      <a:pt x="48459" y="53115"/>
                      <a:pt x="46209" y="55341"/>
                      <a:pt x="43458" y="55341"/>
                    </a:cubicBezTo>
                    <a:lnTo>
                      <a:pt x="5311" y="55341"/>
                    </a:lnTo>
                    <a:cubicBezTo>
                      <a:pt x="2382" y="55341"/>
                      <a:pt x="0" y="57722"/>
                      <a:pt x="0" y="60663"/>
                    </a:cubicBezTo>
                    <a:cubicBezTo>
                      <a:pt x="0" y="63592"/>
                      <a:pt x="2382" y="65973"/>
                      <a:pt x="5311" y="65973"/>
                    </a:cubicBezTo>
                    <a:lnTo>
                      <a:pt x="9371" y="65973"/>
                    </a:lnTo>
                    <a:cubicBezTo>
                      <a:pt x="13347" y="65973"/>
                      <a:pt x="16562" y="69188"/>
                      <a:pt x="16562" y="73165"/>
                    </a:cubicBezTo>
                    <a:cubicBezTo>
                      <a:pt x="16562" y="77129"/>
                      <a:pt x="19777" y="80344"/>
                      <a:pt x="23753" y="80344"/>
                    </a:cubicBezTo>
                    <a:lnTo>
                      <a:pt x="48042" y="80344"/>
                    </a:lnTo>
                    <a:cubicBezTo>
                      <a:pt x="50090" y="80344"/>
                      <a:pt x="51995" y="78701"/>
                      <a:pt x="52174" y="76641"/>
                    </a:cubicBezTo>
                    <a:cubicBezTo>
                      <a:pt x="52388" y="74236"/>
                      <a:pt x="50495" y="72212"/>
                      <a:pt x="48126" y="72212"/>
                    </a:cubicBezTo>
                    <a:lnTo>
                      <a:pt x="36160" y="72212"/>
                    </a:lnTo>
                    <a:cubicBezTo>
                      <a:pt x="34850" y="72212"/>
                      <a:pt x="33683" y="71283"/>
                      <a:pt x="33469" y="69986"/>
                    </a:cubicBezTo>
                    <a:cubicBezTo>
                      <a:pt x="33207" y="68319"/>
                      <a:pt x="34481" y="66890"/>
                      <a:pt x="36088" y="66890"/>
                    </a:cubicBezTo>
                    <a:lnTo>
                      <a:pt x="70485" y="66890"/>
                    </a:lnTo>
                    <a:cubicBezTo>
                      <a:pt x="74022" y="66890"/>
                      <a:pt x="76903" y="64021"/>
                      <a:pt x="76903" y="60484"/>
                    </a:cubicBezTo>
                    <a:cubicBezTo>
                      <a:pt x="76903" y="56936"/>
                      <a:pt x="74022" y="54067"/>
                      <a:pt x="70485" y="54067"/>
                    </a:cubicBezTo>
                    <a:lnTo>
                      <a:pt x="68295" y="54067"/>
                    </a:lnTo>
                    <a:cubicBezTo>
                      <a:pt x="65616" y="54067"/>
                      <a:pt x="63449" y="51888"/>
                      <a:pt x="63449" y="49209"/>
                    </a:cubicBezTo>
                    <a:cubicBezTo>
                      <a:pt x="63449" y="46530"/>
                      <a:pt x="65616" y="44363"/>
                      <a:pt x="68295" y="44363"/>
                    </a:cubicBezTo>
                    <a:lnTo>
                      <a:pt x="94405" y="44363"/>
                    </a:lnTo>
                    <a:cubicBezTo>
                      <a:pt x="96643" y="44363"/>
                      <a:pt x="98465" y="42542"/>
                      <a:pt x="98465" y="40292"/>
                    </a:cubicBezTo>
                    <a:cubicBezTo>
                      <a:pt x="98465" y="38053"/>
                      <a:pt x="96643" y="36231"/>
                      <a:pt x="94405" y="36231"/>
                    </a:cubicBezTo>
                    <a:lnTo>
                      <a:pt x="86583" y="36231"/>
                    </a:lnTo>
                    <a:cubicBezTo>
                      <a:pt x="84344" y="36231"/>
                      <a:pt x="82523" y="34422"/>
                      <a:pt x="82523" y="32171"/>
                    </a:cubicBezTo>
                    <a:lnTo>
                      <a:pt x="82523" y="31540"/>
                    </a:lnTo>
                    <a:cubicBezTo>
                      <a:pt x="82523" y="29302"/>
                      <a:pt x="84344" y="27480"/>
                      <a:pt x="86583" y="27480"/>
                    </a:cubicBezTo>
                    <a:lnTo>
                      <a:pt x="111753" y="27480"/>
                    </a:lnTo>
                    <a:cubicBezTo>
                      <a:pt x="115813" y="27480"/>
                      <a:pt x="119111" y="24194"/>
                      <a:pt x="119111" y="20134"/>
                    </a:cubicBezTo>
                    <a:cubicBezTo>
                      <a:pt x="119122" y="16098"/>
                      <a:pt x="115836" y="12812"/>
                      <a:pt x="111764" y="128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5"/>
              <p:cNvSpPr/>
              <p:nvPr/>
            </p:nvSpPr>
            <p:spPr>
              <a:xfrm>
                <a:off x="3086675" y="3449400"/>
                <a:ext cx="29780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23" h="80356" fill="none" extrusionOk="0">
                    <a:moveTo>
                      <a:pt x="111777" y="12835"/>
                    </a:moveTo>
                    <a:lnTo>
                      <a:pt x="77546" y="12835"/>
                    </a:lnTo>
                    <a:cubicBezTo>
                      <a:pt x="76344" y="12835"/>
                      <a:pt x="75355" y="11847"/>
                      <a:pt x="75355" y="10644"/>
                    </a:cubicBezTo>
                    <a:cubicBezTo>
                      <a:pt x="75355" y="9442"/>
                      <a:pt x="76344" y="8453"/>
                      <a:pt x="77546" y="8453"/>
                    </a:cubicBezTo>
                    <a:lnTo>
                      <a:pt x="86464" y="8453"/>
                    </a:lnTo>
                    <a:cubicBezTo>
                      <a:pt x="88798" y="8453"/>
                      <a:pt x="90691" y="6560"/>
                      <a:pt x="90691" y="4227"/>
                    </a:cubicBezTo>
                    <a:cubicBezTo>
                      <a:pt x="90691" y="1893"/>
                      <a:pt x="88798" y="0"/>
                      <a:pt x="86464" y="0"/>
                    </a:cubicBezTo>
                    <a:lnTo>
                      <a:pt x="58008" y="0"/>
                    </a:lnTo>
                    <a:cubicBezTo>
                      <a:pt x="55662" y="0"/>
                      <a:pt x="53781" y="1893"/>
                      <a:pt x="53781" y="4227"/>
                    </a:cubicBezTo>
                    <a:cubicBezTo>
                      <a:pt x="53781" y="6560"/>
                      <a:pt x="55662" y="8453"/>
                      <a:pt x="58008" y="8453"/>
                    </a:cubicBezTo>
                    <a:lnTo>
                      <a:pt x="63187" y="8453"/>
                    </a:lnTo>
                    <a:cubicBezTo>
                      <a:pt x="64390" y="8453"/>
                      <a:pt x="65366" y="9442"/>
                      <a:pt x="65366" y="10644"/>
                    </a:cubicBezTo>
                    <a:cubicBezTo>
                      <a:pt x="65366" y="11847"/>
                      <a:pt x="64390" y="12835"/>
                      <a:pt x="63187" y="12835"/>
                    </a:cubicBezTo>
                    <a:lnTo>
                      <a:pt x="57853" y="12835"/>
                    </a:lnTo>
                    <a:cubicBezTo>
                      <a:pt x="55091" y="12835"/>
                      <a:pt x="52853" y="15085"/>
                      <a:pt x="52853" y="17836"/>
                    </a:cubicBezTo>
                    <a:cubicBezTo>
                      <a:pt x="52853" y="20598"/>
                      <a:pt x="55103" y="22836"/>
                      <a:pt x="57853" y="22836"/>
                    </a:cubicBezTo>
                    <a:lnTo>
                      <a:pt x="61961" y="22836"/>
                    </a:lnTo>
                    <a:cubicBezTo>
                      <a:pt x="64497" y="22836"/>
                      <a:pt x="66676" y="24729"/>
                      <a:pt x="66902" y="27241"/>
                    </a:cubicBezTo>
                    <a:cubicBezTo>
                      <a:pt x="67152" y="30111"/>
                      <a:pt x="64890" y="32528"/>
                      <a:pt x="62080" y="32528"/>
                    </a:cubicBezTo>
                    <a:lnTo>
                      <a:pt x="37053" y="32528"/>
                    </a:lnTo>
                    <a:cubicBezTo>
                      <a:pt x="33505" y="32528"/>
                      <a:pt x="30636" y="35397"/>
                      <a:pt x="30636" y="38933"/>
                    </a:cubicBezTo>
                    <a:cubicBezTo>
                      <a:pt x="30636" y="42481"/>
                      <a:pt x="33505" y="45351"/>
                      <a:pt x="37053" y="45351"/>
                    </a:cubicBezTo>
                    <a:lnTo>
                      <a:pt x="43459" y="45351"/>
                    </a:lnTo>
                    <a:cubicBezTo>
                      <a:pt x="46233" y="45351"/>
                      <a:pt x="48459" y="47601"/>
                      <a:pt x="48459" y="50351"/>
                    </a:cubicBezTo>
                    <a:cubicBezTo>
                      <a:pt x="48459" y="53126"/>
                      <a:pt x="46221" y="55352"/>
                      <a:pt x="43459" y="55352"/>
                    </a:cubicBezTo>
                    <a:lnTo>
                      <a:pt x="5323" y="55352"/>
                    </a:lnTo>
                    <a:cubicBezTo>
                      <a:pt x="2382" y="55352"/>
                      <a:pt x="1" y="57733"/>
                      <a:pt x="1" y="60662"/>
                    </a:cubicBezTo>
                    <a:cubicBezTo>
                      <a:pt x="1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60" y="65984"/>
                      <a:pt x="16562" y="69199"/>
                      <a:pt x="16562" y="73164"/>
                    </a:cubicBezTo>
                    <a:cubicBezTo>
                      <a:pt x="16562" y="77140"/>
                      <a:pt x="19777" y="80355"/>
                      <a:pt x="23754" y="80355"/>
                    </a:cubicBezTo>
                    <a:lnTo>
                      <a:pt x="48042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388" y="74235"/>
                      <a:pt x="50507" y="72211"/>
                      <a:pt x="48138" y="72211"/>
                    </a:cubicBezTo>
                    <a:lnTo>
                      <a:pt x="36172" y="72211"/>
                    </a:lnTo>
                    <a:cubicBezTo>
                      <a:pt x="34862" y="72211"/>
                      <a:pt x="33684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86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86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05" y="44375"/>
                    </a:lnTo>
                    <a:cubicBezTo>
                      <a:pt x="96656" y="44375"/>
                      <a:pt x="98465" y="42553"/>
                      <a:pt x="98465" y="40303"/>
                    </a:cubicBezTo>
                    <a:cubicBezTo>
                      <a:pt x="98465" y="38064"/>
                      <a:pt x="96656" y="36243"/>
                      <a:pt x="94405" y="36243"/>
                    </a:cubicBezTo>
                    <a:lnTo>
                      <a:pt x="86607" y="36243"/>
                    </a:lnTo>
                    <a:cubicBezTo>
                      <a:pt x="84357" y="36243"/>
                      <a:pt x="82547" y="34433"/>
                      <a:pt x="82547" y="32183"/>
                    </a:cubicBezTo>
                    <a:lnTo>
                      <a:pt x="82547" y="31552"/>
                    </a:lnTo>
                    <a:cubicBezTo>
                      <a:pt x="82547" y="29313"/>
                      <a:pt x="84357" y="27492"/>
                      <a:pt x="86607" y="27492"/>
                    </a:cubicBezTo>
                    <a:lnTo>
                      <a:pt x="111777" y="27492"/>
                    </a:lnTo>
                    <a:cubicBezTo>
                      <a:pt x="115837" y="27492"/>
                      <a:pt x="119123" y="24205"/>
                      <a:pt x="119123" y="20133"/>
                    </a:cubicBezTo>
                    <a:cubicBezTo>
                      <a:pt x="119123" y="16121"/>
                      <a:pt x="115837" y="12835"/>
                      <a:pt x="111777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5"/>
              <p:cNvSpPr/>
              <p:nvPr/>
            </p:nvSpPr>
            <p:spPr>
              <a:xfrm>
                <a:off x="3125675" y="3449400"/>
                <a:ext cx="2978375" cy="2008900"/>
              </a:xfrm>
              <a:custGeom>
                <a:avLst/>
                <a:gdLst/>
                <a:ahLst/>
                <a:cxnLst/>
                <a:rect l="l" t="t" r="r" b="b"/>
                <a:pathLst>
                  <a:path w="119135" h="80356" fill="none" extrusionOk="0">
                    <a:moveTo>
                      <a:pt x="111776" y="12835"/>
                    </a:moveTo>
                    <a:lnTo>
                      <a:pt x="77546" y="12835"/>
                    </a:lnTo>
                    <a:cubicBezTo>
                      <a:pt x="76343" y="12835"/>
                      <a:pt x="75355" y="11847"/>
                      <a:pt x="75355" y="10644"/>
                    </a:cubicBezTo>
                    <a:cubicBezTo>
                      <a:pt x="75355" y="9442"/>
                      <a:pt x="76343" y="8453"/>
                      <a:pt x="77546" y="8453"/>
                    </a:cubicBezTo>
                    <a:lnTo>
                      <a:pt x="86464" y="8453"/>
                    </a:lnTo>
                    <a:cubicBezTo>
                      <a:pt x="88797" y="8453"/>
                      <a:pt x="90690" y="6560"/>
                      <a:pt x="90690" y="4227"/>
                    </a:cubicBezTo>
                    <a:cubicBezTo>
                      <a:pt x="90690" y="1893"/>
                      <a:pt x="88797" y="0"/>
                      <a:pt x="86464" y="0"/>
                    </a:cubicBezTo>
                    <a:lnTo>
                      <a:pt x="58008" y="0"/>
                    </a:lnTo>
                    <a:cubicBezTo>
                      <a:pt x="55674" y="0"/>
                      <a:pt x="53781" y="1893"/>
                      <a:pt x="53781" y="4227"/>
                    </a:cubicBezTo>
                    <a:cubicBezTo>
                      <a:pt x="53781" y="6560"/>
                      <a:pt x="55674" y="8453"/>
                      <a:pt x="58008" y="8453"/>
                    </a:cubicBezTo>
                    <a:lnTo>
                      <a:pt x="63175" y="8453"/>
                    </a:lnTo>
                    <a:cubicBezTo>
                      <a:pt x="64378" y="8453"/>
                      <a:pt x="65354" y="9442"/>
                      <a:pt x="65354" y="10644"/>
                    </a:cubicBezTo>
                    <a:cubicBezTo>
                      <a:pt x="65354" y="11847"/>
                      <a:pt x="64378" y="12835"/>
                      <a:pt x="63175" y="12835"/>
                    </a:cubicBezTo>
                    <a:lnTo>
                      <a:pt x="57841" y="12835"/>
                    </a:lnTo>
                    <a:cubicBezTo>
                      <a:pt x="55079" y="12835"/>
                      <a:pt x="52840" y="15085"/>
                      <a:pt x="52840" y="17836"/>
                    </a:cubicBezTo>
                    <a:cubicBezTo>
                      <a:pt x="52840" y="20598"/>
                      <a:pt x="55091" y="22836"/>
                      <a:pt x="57841" y="22836"/>
                    </a:cubicBezTo>
                    <a:lnTo>
                      <a:pt x="61949" y="22836"/>
                    </a:lnTo>
                    <a:cubicBezTo>
                      <a:pt x="64485" y="22836"/>
                      <a:pt x="66664" y="24729"/>
                      <a:pt x="66890" y="27241"/>
                    </a:cubicBezTo>
                    <a:cubicBezTo>
                      <a:pt x="67140" y="30111"/>
                      <a:pt x="64878" y="32528"/>
                      <a:pt x="62068" y="32528"/>
                    </a:cubicBezTo>
                    <a:lnTo>
                      <a:pt x="37053" y="32528"/>
                    </a:lnTo>
                    <a:cubicBezTo>
                      <a:pt x="33505" y="32528"/>
                      <a:pt x="30635" y="35397"/>
                      <a:pt x="30635" y="38933"/>
                    </a:cubicBezTo>
                    <a:cubicBezTo>
                      <a:pt x="30635" y="42481"/>
                      <a:pt x="33505" y="45351"/>
                      <a:pt x="37053" y="45351"/>
                    </a:cubicBezTo>
                    <a:lnTo>
                      <a:pt x="43470" y="45351"/>
                    </a:lnTo>
                    <a:cubicBezTo>
                      <a:pt x="46232" y="45351"/>
                      <a:pt x="48471" y="47601"/>
                      <a:pt x="48471" y="50351"/>
                    </a:cubicBezTo>
                    <a:cubicBezTo>
                      <a:pt x="48471" y="53126"/>
                      <a:pt x="46221" y="55352"/>
                      <a:pt x="43470" y="55352"/>
                    </a:cubicBezTo>
                    <a:lnTo>
                      <a:pt x="5323" y="55352"/>
                    </a:lnTo>
                    <a:cubicBezTo>
                      <a:pt x="2382" y="55352"/>
                      <a:pt x="0" y="57733"/>
                      <a:pt x="0" y="60662"/>
                    </a:cubicBezTo>
                    <a:cubicBezTo>
                      <a:pt x="0" y="63603"/>
                      <a:pt x="2382" y="65984"/>
                      <a:pt x="5323" y="65984"/>
                    </a:cubicBezTo>
                    <a:lnTo>
                      <a:pt x="9383" y="65984"/>
                    </a:lnTo>
                    <a:cubicBezTo>
                      <a:pt x="13359" y="65984"/>
                      <a:pt x="16574" y="69199"/>
                      <a:pt x="16574" y="73164"/>
                    </a:cubicBezTo>
                    <a:cubicBezTo>
                      <a:pt x="16574" y="77140"/>
                      <a:pt x="19789" y="80355"/>
                      <a:pt x="23765" y="80355"/>
                    </a:cubicBezTo>
                    <a:lnTo>
                      <a:pt x="48054" y="80355"/>
                    </a:lnTo>
                    <a:cubicBezTo>
                      <a:pt x="50102" y="80355"/>
                      <a:pt x="52007" y="78700"/>
                      <a:pt x="52186" y="76652"/>
                    </a:cubicBezTo>
                    <a:cubicBezTo>
                      <a:pt x="52400" y="74235"/>
                      <a:pt x="50507" y="72211"/>
                      <a:pt x="48137" y="72211"/>
                    </a:cubicBezTo>
                    <a:lnTo>
                      <a:pt x="36172" y="72211"/>
                    </a:lnTo>
                    <a:cubicBezTo>
                      <a:pt x="34862" y="72211"/>
                      <a:pt x="33683" y="71295"/>
                      <a:pt x="33481" y="69997"/>
                    </a:cubicBezTo>
                    <a:cubicBezTo>
                      <a:pt x="33207" y="68330"/>
                      <a:pt x="34493" y="66901"/>
                      <a:pt x="36100" y="66901"/>
                    </a:cubicBezTo>
                    <a:lnTo>
                      <a:pt x="70497" y="66901"/>
                    </a:lnTo>
                    <a:cubicBezTo>
                      <a:pt x="74034" y="66901"/>
                      <a:pt x="76903" y="64032"/>
                      <a:pt x="76903" y="60484"/>
                    </a:cubicBezTo>
                    <a:cubicBezTo>
                      <a:pt x="76903" y="56948"/>
                      <a:pt x="74034" y="54078"/>
                      <a:pt x="70497" y="54078"/>
                    </a:cubicBezTo>
                    <a:lnTo>
                      <a:pt x="68307" y="54078"/>
                    </a:lnTo>
                    <a:cubicBezTo>
                      <a:pt x="65628" y="54078"/>
                      <a:pt x="63449" y="51899"/>
                      <a:pt x="63449" y="49220"/>
                    </a:cubicBezTo>
                    <a:cubicBezTo>
                      <a:pt x="63449" y="46541"/>
                      <a:pt x="65628" y="44375"/>
                      <a:pt x="68307" y="44375"/>
                    </a:cubicBezTo>
                    <a:lnTo>
                      <a:pt x="94429" y="44375"/>
                    </a:lnTo>
                    <a:cubicBezTo>
                      <a:pt x="96667" y="44375"/>
                      <a:pt x="98489" y="42553"/>
                      <a:pt x="98489" y="40303"/>
                    </a:cubicBezTo>
                    <a:cubicBezTo>
                      <a:pt x="98489" y="38064"/>
                      <a:pt x="96667" y="36243"/>
                      <a:pt x="94429" y="36243"/>
                    </a:cubicBezTo>
                    <a:lnTo>
                      <a:pt x="86607" y="36243"/>
                    </a:lnTo>
                    <a:cubicBezTo>
                      <a:pt x="84368" y="36243"/>
                      <a:pt x="82546" y="34433"/>
                      <a:pt x="82546" y="32183"/>
                    </a:cubicBezTo>
                    <a:lnTo>
                      <a:pt x="82546" y="31552"/>
                    </a:lnTo>
                    <a:cubicBezTo>
                      <a:pt x="82546" y="29313"/>
                      <a:pt x="84368" y="27492"/>
                      <a:pt x="86607" y="27492"/>
                    </a:cubicBezTo>
                    <a:lnTo>
                      <a:pt x="111776" y="27492"/>
                    </a:lnTo>
                    <a:cubicBezTo>
                      <a:pt x="115836" y="27492"/>
                      <a:pt x="119134" y="24205"/>
                      <a:pt x="119134" y="20133"/>
                    </a:cubicBezTo>
                    <a:cubicBezTo>
                      <a:pt x="119134" y="16121"/>
                      <a:pt x="115836" y="12835"/>
                      <a:pt x="111776" y="128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45"/>
            <p:cNvSpPr/>
            <p:nvPr/>
          </p:nvSpPr>
          <p:spPr>
            <a:xfrm flipH="1">
              <a:off x="5539978" y="4545850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ctrTitle"/>
          </p:nvPr>
        </p:nvSpPr>
        <p:spPr>
          <a:xfrm>
            <a:off x="311702" y="847350"/>
            <a:ext cx="6823800" cy="19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Management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 Language</a:t>
            </a:r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ubTitle" idx="1"/>
          </p:nvPr>
        </p:nvSpPr>
        <p:spPr>
          <a:xfrm>
            <a:off x="1129625" y="3534575"/>
            <a:ext cx="325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Prasoon Varshney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ID : 201188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 ENSEMBLE</a:t>
            </a:r>
            <a:endParaRPr/>
          </a:p>
        </p:txBody>
      </p:sp>
      <p:cxnSp>
        <p:nvCxnSpPr>
          <p:cNvPr id="445" name="Google Shape;445;p47"/>
          <p:cNvCxnSpPr/>
          <p:nvPr/>
        </p:nvCxnSpPr>
        <p:spPr>
          <a:xfrm>
            <a:off x="818081" y="3460225"/>
            <a:ext cx="387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47"/>
          <p:cNvSpPr/>
          <p:nvPr/>
        </p:nvSpPr>
        <p:spPr>
          <a:xfrm>
            <a:off x="5010925" y="3319075"/>
            <a:ext cx="282300" cy="282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47"/>
          <p:cNvGrpSpPr/>
          <p:nvPr/>
        </p:nvGrpSpPr>
        <p:grpSpPr>
          <a:xfrm>
            <a:off x="7066716" y="-231350"/>
            <a:ext cx="3377554" cy="3691576"/>
            <a:chOff x="7066716" y="-231350"/>
            <a:chExt cx="3377554" cy="3691576"/>
          </a:xfrm>
        </p:grpSpPr>
        <p:pic>
          <p:nvPicPr>
            <p:cNvPr id="448" name="Google Shape;44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2487" y="899809"/>
              <a:ext cx="2581783" cy="25604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9" name="Google Shape;449;p47"/>
            <p:cNvGrpSpPr/>
            <p:nvPr/>
          </p:nvGrpSpPr>
          <p:grpSpPr>
            <a:xfrm>
              <a:off x="7066716" y="-231350"/>
              <a:ext cx="2503803" cy="2503475"/>
              <a:chOff x="5446496" y="514616"/>
              <a:chExt cx="3283677" cy="3283677"/>
            </a:xfrm>
          </p:grpSpPr>
          <p:sp>
            <p:nvSpPr>
              <p:cNvPr id="450" name="Google Shape;450;p47"/>
              <p:cNvSpPr/>
              <p:nvPr/>
            </p:nvSpPr>
            <p:spPr>
              <a:xfrm>
                <a:off x="5446496" y="515094"/>
                <a:ext cx="3283677" cy="3283199"/>
              </a:xfrm>
              <a:custGeom>
                <a:avLst/>
                <a:gdLst/>
                <a:ahLst/>
                <a:cxnLst/>
                <a:rect l="l" t="t" r="r" b="b"/>
                <a:pathLst>
                  <a:path w="82463" h="82451" fill="none" extrusionOk="0">
                    <a:moveTo>
                      <a:pt x="78724" y="24063"/>
                    </a:moveTo>
                    <a:cubicBezTo>
                      <a:pt x="79558" y="26503"/>
                      <a:pt x="80022" y="29123"/>
                      <a:pt x="80022" y="31849"/>
                    </a:cubicBezTo>
                    <a:cubicBezTo>
                      <a:pt x="80022" y="45077"/>
                      <a:pt x="69306" y="55793"/>
                      <a:pt x="56078" y="55793"/>
                    </a:cubicBezTo>
                    <a:cubicBezTo>
                      <a:pt x="42839" y="55793"/>
                      <a:pt x="32123" y="45077"/>
                      <a:pt x="32123" y="31849"/>
                    </a:cubicBezTo>
                    <a:cubicBezTo>
                      <a:pt x="32123" y="18622"/>
                      <a:pt x="42839" y="7906"/>
                      <a:pt x="56078" y="7906"/>
                    </a:cubicBezTo>
                    <a:cubicBezTo>
                      <a:pt x="62579" y="7906"/>
                      <a:pt x="68473" y="10513"/>
                      <a:pt x="72783" y="14704"/>
                    </a:cubicBezTo>
                    <a:cubicBezTo>
                      <a:pt x="65222" y="5715"/>
                      <a:pt x="53888" y="0"/>
                      <a:pt x="41219" y="0"/>
                    </a:cubicBezTo>
                    <a:cubicBezTo>
                      <a:pt x="18455" y="0"/>
                      <a:pt x="0" y="18455"/>
                      <a:pt x="0" y="41231"/>
                    </a:cubicBezTo>
                    <a:cubicBezTo>
                      <a:pt x="0" y="63996"/>
                      <a:pt x="18455" y="82451"/>
                      <a:pt x="41219" y="82451"/>
                    </a:cubicBezTo>
                    <a:cubicBezTo>
                      <a:pt x="63996" y="82451"/>
                      <a:pt x="82451" y="63996"/>
                      <a:pt x="82451" y="41231"/>
                    </a:cubicBezTo>
                    <a:cubicBezTo>
                      <a:pt x="82463" y="35100"/>
                      <a:pt x="81117" y="29290"/>
                      <a:pt x="78724" y="240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1" name="Google Shape;451;p47"/>
              <p:cNvGrpSpPr/>
              <p:nvPr/>
            </p:nvGrpSpPr>
            <p:grpSpPr>
              <a:xfrm>
                <a:off x="5446496" y="514616"/>
                <a:ext cx="3283199" cy="3283677"/>
                <a:chOff x="5332046" y="541803"/>
                <a:chExt cx="3283199" cy="3283677"/>
              </a:xfrm>
            </p:grpSpPr>
            <p:sp>
              <p:nvSpPr>
                <p:cNvPr id="452" name="Google Shape;452;p47"/>
                <p:cNvSpPr/>
                <p:nvPr/>
              </p:nvSpPr>
              <p:spPr>
                <a:xfrm>
                  <a:off x="5332046" y="541803"/>
                  <a:ext cx="3283199" cy="328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1" h="82451" fill="none" extrusionOk="0">
                      <a:moveTo>
                        <a:pt x="82451" y="41220"/>
                      </a:moveTo>
                      <a:cubicBezTo>
                        <a:pt x="82451" y="63996"/>
                        <a:pt x="63984" y="82451"/>
                        <a:pt x="41219" y="82451"/>
                      </a:cubicBezTo>
                      <a:cubicBezTo>
                        <a:pt x="18455" y="82451"/>
                        <a:pt x="0" y="63996"/>
                        <a:pt x="0" y="41220"/>
                      </a:cubicBezTo>
                      <a:cubicBezTo>
                        <a:pt x="0" y="18455"/>
                        <a:pt x="18455" y="0"/>
                        <a:pt x="41219" y="0"/>
                      </a:cubicBezTo>
                      <a:cubicBezTo>
                        <a:pt x="63984" y="0"/>
                        <a:pt x="82451" y="18455"/>
                        <a:pt x="82451" y="4122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47"/>
                <p:cNvSpPr/>
                <p:nvPr/>
              </p:nvSpPr>
              <p:spPr>
                <a:xfrm>
                  <a:off x="5335829" y="2300254"/>
                  <a:ext cx="416278" cy="109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4" h="2739" extrusionOk="0">
                      <a:moveTo>
                        <a:pt x="0" y="1"/>
                      </a:moveTo>
                      <a:cubicBezTo>
                        <a:pt x="60" y="917"/>
                        <a:pt x="167" y="1822"/>
                        <a:pt x="286" y="2739"/>
                      </a:cubicBezTo>
                      <a:lnTo>
                        <a:pt x="9085" y="2739"/>
                      </a:lnTo>
                      <a:cubicBezTo>
                        <a:pt x="9847" y="2739"/>
                        <a:pt x="10454" y="2120"/>
                        <a:pt x="10454" y="1370"/>
                      </a:cubicBezTo>
                      <a:cubicBezTo>
                        <a:pt x="10454" y="608"/>
                        <a:pt x="9847" y="1"/>
                        <a:pt x="9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47"/>
                <p:cNvSpPr/>
                <p:nvPr/>
              </p:nvSpPr>
              <p:spPr>
                <a:xfrm>
                  <a:off x="5540623" y="541803"/>
                  <a:ext cx="3074144" cy="28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01" h="71129" fill="none" extrusionOk="0">
                      <a:moveTo>
                        <a:pt x="24849" y="1512"/>
                      </a:moveTo>
                      <a:lnTo>
                        <a:pt x="24849" y="1560"/>
                      </a:lnTo>
                      <a:cubicBezTo>
                        <a:pt x="24849" y="3513"/>
                        <a:pt x="26433" y="5072"/>
                        <a:pt x="28361" y="5072"/>
                      </a:cubicBezTo>
                      <a:lnTo>
                        <a:pt x="31683" y="5072"/>
                      </a:lnTo>
                      <a:cubicBezTo>
                        <a:pt x="33731" y="5072"/>
                        <a:pt x="35386" y="6739"/>
                        <a:pt x="35386" y="8775"/>
                      </a:cubicBezTo>
                      <a:cubicBezTo>
                        <a:pt x="35386" y="10835"/>
                        <a:pt x="33719" y="12490"/>
                        <a:pt x="31683" y="12490"/>
                      </a:cubicBezTo>
                      <a:lnTo>
                        <a:pt x="6406" y="12490"/>
                      </a:lnTo>
                      <a:cubicBezTo>
                        <a:pt x="3918" y="15050"/>
                        <a:pt x="1751" y="17931"/>
                        <a:pt x="1" y="21086"/>
                      </a:cubicBezTo>
                      <a:lnTo>
                        <a:pt x="13312" y="21086"/>
                      </a:lnTo>
                      <a:cubicBezTo>
                        <a:pt x="15800" y="21086"/>
                        <a:pt x="17813" y="23098"/>
                        <a:pt x="17813" y="25587"/>
                      </a:cubicBezTo>
                      <a:cubicBezTo>
                        <a:pt x="17813" y="28063"/>
                        <a:pt x="15800" y="30075"/>
                        <a:pt x="13312" y="30075"/>
                      </a:cubicBezTo>
                      <a:lnTo>
                        <a:pt x="5894" y="30075"/>
                      </a:lnTo>
                      <a:cubicBezTo>
                        <a:pt x="3406" y="30075"/>
                        <a:pt x="1394" y="32088"/>
                        <a:pt x="1394" y="34576"/>
                      </a:cubicBezTo>
                      <a:cubicBezTo>
                        <a:pt x="1394" y="37052"/>
                        <a:pt x="3406" y="39065"/>
                        <a:pt x="5894" y="39065"/>
                      </a:cubicBezTo>
                      <a:lnTo>
                        <a:pt x="21515" y="39065"/>
                      </a:lnTo>
                      <a:cubicBezTo>
                        <a:pt x="24432" y="39065"/>
                        <a:pt x="26790" y="41434"/>
                        <a:pt x="26790" y="44339"/>
                      </a:cubicBezTo>
                      <a:cubicBezTo>
                        <a:pt x="26790" y="47256"/>
                        <a:pt x="24421" y="49602"/>
                        <a:pt x="21515" y="49602"/>
                      </a:cubicBezTo>
                      <a:lnTo>
                        <a:pt x="18586" y="49602"/>
                      </a:lnTo>
                      <a:cubicBezTo>
                        <a:pt x="16431" y="49602"/>
                        <a:pt x="14669" y="51364"/>
                        <a:pt x="14669" y="53519"/>
                      </a:cubicBezTo>
                      <a:cubicBezTo>
                        <a:pt x="14669" y="55674"/>
                        <a:pt x="16431" y="57436"/>
                        <a:pt x="18586" y="57436"/>
                      </a:cubicBezTo>
                      <a:lnTo>
                        <a:pt x="35005" y="57436"/>
                      </a:lnTo>
                      <a:cubicBezTo>
                        <a:pt x="37386" y="57436"/>
                        <a:pt x="39303" y="59353"/>
                        <a:pt x="39303" y="61734"/>
                      </a:cubicBezTo>
                      <a:cubicBezTo>
                        <a:pt x="39303" y="64115"/>
                        <a:pt x="37386" y="66032"/>
                        <a:pt x="35005" y="66032"/>
                      </a:cubicBezTo>
                      <a:lnTo>
                        <a:pt x="32064" y="66032"/>
                      </a:lnTo>
                      <a:cubicBezTo>
                        <a:pt x="30671" y="66032"/>
                        <a:pt x="29528" y="67163"/>
                        <a:pt x="29528" y="68580"/>
                      </a:cubicBezTo>
                      <a:cubicBezTo>
                        <a:pt x="29528" y="69973"/>
                        <a:pt x="30647" y="71128"/>
                        <a:pt x="32064" y="71128"/>
                      </a:cubicBezTo>
                      <a:lnTo>
                        <a:pt x="64366" y="71128"/>
                      </a:lnTo>
                      <a:cubicBezTo>
                        <a:pt x="72260" y="63603"/>
                        <a:pt x="77201" y="52995"/>
                        <a:pt x="77201" y="41220"/>
                      </a:cubicBezTo>
                      <a:cubicBezTo>
                        <a:pt x="77201" y="35100"/>
                        <a:pt x="75867" y="29290"/>
                        <a:pt x="73474" y="24063"/>
                      </a:cubicBezTo>
                      <a:cubicBezTo>
                        <a:pt x="74308" y="26504"/>
                        <a:pt x="74772" y="29123"/>
                        <a:pt x="74772" y="31849"/>
                      </a:cubicBezTo>
                      <a:cubicBezTo>
                        <a:pt x="74772" y="45077"/>
                        <a:pt x="64056" y="55793"/>
                        <a:pt x="50817" y="55793"/>
                      </a:cubicBezTo>
                      <a:cubicBezTo>
                        <a:pt x="37589" y="55793"/>
                        <a:pt x="26873" y="45077"/>
                        <a:pt x="26873" y="31849"/>
                      </a:cubicBezTo>
                      <a:cubicBezTo>
                        <a:pt x="26873" y="18622"/>
                        <a:pt x="37589" y="7906"/>
                        <a:pt x="50817" y="7906"/>
                      </a:cubicBezTo>
                      <a:cubicBezTo>
                        <a:pt x="57329" y="7906"/>
                        <a:pt x="63211" y="10490"/>
                        <a:pt x="67533" y="14705"/>
                      </a:cubicBezTo>
                      <a:cubicBezTo>
                        <a:pt x="59973" y="5715"/>
                        <a:pt x="48626" y="0"/>
                        <a:pt x="35970" y="0"/>
                      </a:cubicBezTo>
                      <a:cubicBezTo>
                        <a:pt x="32124" y="0"/>
                        <a:pt x="28397" y="536"/>
                        <a:pt x="24849" y="151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47"/>
                <p:cNvSpPr/>
                <p:nvPr/>
              </p:nvSpPr>
              <p:spPr>
                <a:xfrm>
                  <a:off x="6651482" y="3607346"/>
                  <a:ext cx="1139768" cy="21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23" h="5478" extrusionOk="0">
                      <a:moveTo>
                        <a:pt x="3989" y="1"/>
                      </a:moveTo>
                      <a:cubicBezTo>
                        <a:pt x="1834" y="1"/>
                        <a:pt x="83" y="1763"/>
                        <a:pt x="83" y="3918"/>
                      </a:cubicBezTo>
                      <a:cubicBezTo>
                        <a:pt x="83" y="4180"/>
                        <a:pt x="48" y="4442"/>
                        <a:pt x="0" y="4692"/>
                      </a:cubicBezTo>
                      <a:cubicBezTo>
                        <a:pt x="2620" y="5216"/>
                        <a:pt x="5322" y="5478"/>
                        <a:pt x="8084" y="5478"/>
                      </a:cubicBezTo>
                      <a:cubicBezTo>
                        <a:pt x="15562" y="5478"/>
                        <a:pt x="22586" y="3489"/>
                        <a:pt x="286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47"/>
                <p:cNvSpPr/>
                <p:nvPr/>
              </p:nvSpPr>
              <p:spPr>
                <a:xfrm>
                  <a:off x="6032759" y="3529139"/>
                  <a:ext cx="341377" cy="167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3" h="4216" extrusionOk="0">
                      <a:moveTo>
                        <a:pt x="0" y="0"/>
                      </a:moveTo>
                      <a:cubicBezTo>
                        <a:pt x="2370" y="1655"/>
                        <a:pt x="4930" y="3084"/>
                        <a:pt x="7620" y="4215"/>
                      </a:cubicBezTo>
                      <a:cubicBezTo>
                        <a:pt x="8216" y="3799"/>
                        <a:pt x="8573" y="3132"/>
                        <a:pt x="8573" y="2358"/>
                      </a:cubicBezTo>
                      <a:cubicBezTo>
                        <a:pt x="8573" y="1060"/>
                        <a:pt x="7525" y="0"/>
                        <a:pt x="6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47"/>
                <p:cNvSpPr/>
                <p:nvPr/>
              </p:nvSpPr>
              <p:spPr>
                <a:xfrm>
                  <a:off x="5388909" y="2611727"/>
                  <a:ext cx="1110421" cy="700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6" h="17599" extrusionOk="0">
                      <a:moveTo>
                        <a:pt x="1" y="1"/>
                      </a:moveTo>
                      <a:cubicBezTo>
                        <a:pt x="1799" y="6680"/>
                        <a:pt x="5240" y="12693"/>
                        <a:pt x="9859" y="17598"/>
                      </a:cubicBezTo>
                      <a:lnTo>
                        <a:pt x="24182" y="17598"/>
                      </a:lnTo>
                      <a:cubicBezTo>
                        <a:pt x="26230" y="17598"/>
                        <a:pt x="27885" y="15920"/>
                        <a:pt x="27885" y="13884"/>
                      </a:cubicBezTo>
                      <a:cubicBezTo>
                        <a:pt x="27873" y="11824"/>
                        <a:pt x="26218" y="10157"/>
                        <a:pt x="24170" y="10157"/>
                      </a:cubicBezTo>
                      <a:lnTo>
                        <a:pt x="15753" y="10157"/>
                      </a:lnTo>
                      <a:cubicBezTo>
                        <a:pt x="12943" y="10157"/>
                        <a:pt x="10681" y="7871"/>
                        <a:pt x="10681" y="5073"/>
                      </a:cubicBezTo>
                      <a:cubicBezTo>
                        <a:pt x="10681" y="2275"/>
                        <a:pt x="8407" y="1"/>
                        <a:pt x="56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8" name="Google Shape;458;p47"/>
          <p:cNvSpPr txBox="1">
            <a:spLocks noGrp="1"/>
          </p:cNvSpPr>
          <p:nvPr>
            <p:ph type="subTitle" idx="1"/>
          </p:nvPr>
        </p:nvSpPr>
        <p:spPr>
          <a:xfrm>
            <a:off x="6188575" y="3601375"/>
            <a:ext cx="26712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Sachin Vasav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>
            <a:spLocks noGrp="1"/>
          </p:cNvSpPr>
          <p:nvPr>
            <p:ph type="title"/>
          </p:nvPr>
        </p:nvSpPr>
        <p:spPr>
          <a:xfrm>
            <a:off x="706688" y="2194941"/>
            <a:ext cx="4672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</a:pPr>
            <a:r>
              <a:rPr lang="en" sz="2700">
                <a:solidFill>
                  <a:srgbClr val="F2F2F2"/>
                </a:solidFill>
              </a:rPr>
              <a:t>AGENDA</a:t>
            </a:r>
            <a:endParaRPr sz="2700">
              <a:solidFill>
                <a:srgbClr val="F2F2F2"/>
              </a:solidFill>
            </a:endParaRPr>
          </a:p>
        </p:txBody>
      </p:sp>
      <p:graphicFrame>
        <p:nvGraphicFramePr>
          <p:cNvPr id="465" name="Google Shape;465;p48"/>
          <p:cNvGraphicFramePr/>
          <p:nvPr>
            <p:extLst>
              <p:ext uri="{D42A27DB-BD31-4B8C-83A1-F6EECF244321}">
                <p14:modId xmlns:p14="http://schemas.microsoft.com/office/powerpoint/2010/main" val="1506901973"/>
              </p:ext>
            </p:extLst>
          </p:nvPr>
        </p:nvGraphicFramePr>
        <p:xfrm>
          <a:off x="5843588" y="877491"/>
          <a:ext cx="3099200" cy="3629100"/>
        </p:xfrm>
        <a:graphic>
          <a:graphicData uri="http://schemas.openxmlformats.org/drawingml/2006/table">
            <a:tbl>
              <a:tblPr>
                <a:noFill/>
                <a:tableStyleId>{97832E75-F4C2-4786-A3B5-920114EEAEC9}</a:tableStyleId>
              </a:tblPr>
              <a:tblGrid>
                <a:gridCol w="309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7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" sz="1800" u="none" strike="noStrike" cap="none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Defining the Structure</a:t>
                      </a:r>
                      <a:endParaRPr sz="1800" u="none" strike="noStrike" cap="none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6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The Starting Point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68600" marR="68600" marT="34300" marB="343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" sz="1800" u="none" strike="noStrike" cap="none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Accept Employee</a:t>
                      </a:r>
                      <a:endParaRPr sz="1800" u="none" strike="noStrike" cap="none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The Main Logic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68600" marR="68600" marT="34300" marB="343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3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strike="noStrike" cap="none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Output</a:t>
                      </a:r>
                      <a:endParaRPr sz="1800" u="none" strike="noStrike" cap="none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>
            <a:spLocks noGrp="1"/>
          </p:cNvSpPr>
          <p:nvPr>
            <p:ph type="title"/>
          </p:nvPr>
        </p:nvSpPr>
        <p:spPr>
          <a:xfrm flipH="1">
            <a:off x="659958" y="227413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/>
              <a:t>Defining the Structure</a:t>
            </a:r>
            <a:endParaRPr sz="3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DE044-4A7D-F50F-5F93-5DFFE604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8" y="615039"/>
            <a:ext cx="7824083" cy="4528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50"/>
          <p:cNvGraphicFramePr/>
          <p:nvPr/>
        </p:nvGraphicFramePr>
        <p:xfrm>
          <a:off x="-72343" y="1335941"/>
          <a:ext cx="8023650" cy="2988000"/>
        </p:xfrm>
        <a:graphic>
          <a:graphicData uri="http://schemas.openxmlformats.org/drawingml/2006/table">
            <a:tbl>
              <a:tblPr firstRow="1" bandRow="1">
                <a:noFill/>
                <a:tableStyleId>{433EB188-3C96-44AC-9EA2-8A14421B7AD4}</a:tableStyleId>
              </a:tblPr>
              <a:tblGrid>
                <a:gridCol w="802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8" name="Google Shape;478;p50"/>
          <p:cNvSpPr txBox="1">
            <a:spLocks noGrp="1"/>
          </p:cNvSpPr>
          <p:nvPr>
            <p:ph type="dt" idx="10"/>
          </p:nvPr>
        </p:nvSpPr>
        <p:spPr>
          <a:xfrm>
            <a:off x="274320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20XX</a:t>
            </a:r>
            <a:endParaRPr sz="1100"/>
          </a:p>
        </p:txBody>
      </p:sp>
      <p:sp>
        <p:nvSpPr>
          <p:cNvPr id="479" name="Google Shape;479;p50"/>
          <p:cNvSpPr txBox="1">
            <a:spLocks noGrp="1"/>
          </p:cNvSpPr>
          <p:nvPr>
            <p:ph type="ftr" idx="11"/>
          </p:nvPr>
        </p:nvSpPr>
        <p:spPr>
          <a:xfrm>
            <a:off x="3284982" y="4848606"/>
            <a:ext cx="2578608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presentation title</a:t>
            </a:r>
            <a:endParaRPr sz="1100"/>
          </a:p>
        </p:txBody>
      </p:sp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AE6D4-FA95-14C7-DC3C-E82E06CE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945"/>
            <a:ext cx="9144000" cy="4288567"/>
          </a:xfrm>
          <a:prstGeom prst="rect">
            <a:avLst/>
          </a:prstGeom>
        </p:spPr>
      </p:pic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4B3E1BFD-95F3-ED54-A03D-40359AF0C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8832" y="294280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>
                <a:solidFill>
                  <a:schemeClr val="accent1"/>
                </a:solidFill>
              </a:rPr>
              <a:t>The Starting Point</a:t>
            </a:r>
            <a:endParaRPr sz="3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50"/>
          <p:cNvGraphicFramePr/>
          <p:nvPr/>
        </p:nvGraphicFramePr>
        <p:xfrm>
          <a:off x="-72343" y="1335941"/>
          <a:ext cx="8023650" cy="2988000"/>
        </p:xfrm>
        <a:graphic>
          <a:graphicData uri="http://schemas.openxmlformats.org/drawingml/2006/table">
            <a:tbl>
              <a:tblPr firstRow="1" bandRow="1">
                <a:noFill/>
                <a:tableStyleId>{433EB188-3C96-44AC-9EA2-8A14421B7AD4}</a:tableStyleId>
              </a:tblPr>
              <a:tblGrid>
                <a:gridCol w="802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8" name="Google Shape;478;p50"/>
          <p:cNvSpPr txBox="1">
            <a:spLocks noGrp="1"/>
          </p:cNvSpPr>
          <p:nvPr>
            <p:ph type="dt" idx="10"/>
          </p:nvPr>
        </p:nvSpPr>
        <p:spPr>
          <a:xfrm>
            <a:off x="274320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20XX</a:t>
            </a:r>
            <a:endParaRPr sz="1100"/>
          </a:p>
        </p:txBody>
      </p:sp>
      <p:sp>
        <p:nvSpPr>
          <p:cNvPr id="479" name="Google Shape;479;p50"/>
          <p:cNvSpPr txBox="1">
            <a:spLocks noGrp="1"/>
          </p:cNvSpPr>
          <p:nvPr>
            <p:ph type="ftr" idx="11"/>
          </p:nvPr>
        </p:nvSpPr>
        <p:spPr>
          <a:xfrm>
            <a:off x="3284982" y="4848606"/>
            <a:ext cx="2578608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presentation title</a:t>
            </a:r>
            <a:endParaRPr sz="1100"/>
          </a:p>
        </p:txBody>
      </p:sp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5</a:t>
            </a:fld>
            <a:endParaRPr sz="1100"/>
          </a:p>
        </p:txBody>
      </p:sp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4B3E1BFD-95F3-ED54-A03D-40359AF0C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8832" y="294280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>
                <a:solidFill>
                  <a:schemeClr val="accent1"/>
                </a:solidFill>
              </a:rPr>
              <a:t>Accept Employee</a:t>
            </a:r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9FCA0-2CD7-0015-E90A-D97B54ED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559"/>
            <a:ext cx="8770289" cy="46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4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50"/>
          <p:cNvGraphicFramePr/>
          <p:nvPr/>
        </p:nvGraphicFramePr>
        <p:xfrm>
          <a:off x="-72343" y="1335941"/>
          <a:ext cx="8023650" cy="2988000"/>
        </p:xfrm>
        <a:graphic>
          <a:graphicData uri="http://schemas.openxmlformats.org/drawingml/2006/table">
            <a:tbl>
              <a:tblPr firstRow="1" bandRow="1">
                <a:noFill/>
                <a:tableStyleId>{433EB188-3C96-44AC-9EA2-8A14421B7AD4}</a:tableStyleId>
              </a:tblPr>
              <a:tblGrid>
                <a:gridCol w="802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8" name="Google Shape;478;p50"/>
          <p:cNvSpPr txBox="1">
            <a:spLocks noGrp="1"/>
          </p:cNvSpPr>
          <p:nvPr>
            <p:ph type="dt" idx="10"/>
          </p:nvPr>
        </p:nvSpPr>
        <p:spPr>
          <a:xfrm>
            <a:off x="274320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20XX</a:t>
            </a:r>
            <a:endParaRPr sz="1100"/>
          </a:p>
        </p:txBody>
      </p:sp>
      <p:sp>
        <p:nvSpPr>
          <p:cNvPr id="479" name="Google Shape;479;p50"/>
          <p:cNvSpPr txBox="1">
            <a:spLocks noGrp="1"/>
          </p:cNvSpPr>
          <p:nvPr>
            <p:ph type="ftr" idx="11"/>
          </p:nvPr>
        </p:nvSpPr>
        <p:spPr>
          <a:xfrm>
            <a:off x="3284982" y="4848606"/>
            <a:ext cx="2578608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presentation title</a:t>
            </a:r>
            <a:endParaRPr sz="1100"/>
          </a:p>
        </p:txBody>
      </p:sp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4B3E1BFD-95F3-ED54-A03D-40359AF0C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8832" y="294280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>
                <a:solidFill>
                  <a:schemeClr val="accent1"/>
                </a:solidFill>
              </a:rPr>
              <a:t>Show Employee</a:t>
            </a:r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42B98-5D93-6AC2-023A-B056E071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406"/>
            <a:ext cx="8794143" cy="38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3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50"/>
          <p:cNvGraphicFramePr/>
          <p:nvPr/>
        </p:nvGraphicFramePr>
        <p:xfrm>
          <a:off x="-72343" y="1335941"/>
          <a:ext cx="8023650" cy="2988000"/>
        </p:xfrm>
        <a:graphic>
          <a:graphicData uri="http://schemas.openxmlformats.org/drawingml/2006/table">
            <a:tbl>
              <a:tblPr firstRow="1" bandRow="1">
                <a:noFill/>
                <a:tableStyleId>{433EB188-3C96-44AC-9EA2-8A14421B7AD4}</a:tableStyleId>
              </a:tblPr>
              <a:tblGrid>
                <a:gridCol w="802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8" name="Google Shape;478;p50"/>
          <p:cNvSpPr txBox="1">
            <a:spLocks noGrp="1"/>
          </p:cNvSpPr>
          <p:nvPr>
            <p:ph type="dt" idx="10"/>
          </p:nvPr>
        </p:nvSpPr>
        <p:spPr>
          <a:xfrm>
            <a:off x="274320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20XX</a:t>
            </a:r>
            <a:endParaRPr sz="1100"/>
          </a:p>
        </p:txBody>
      </p:sp>
      <p:sp>
        <p:nvSpPr>
          <p:cNvPr id="479" name="Google Shape;479;p50"/>
          <p:cNvSpPr txBox="1">
            <a:spLocks noGrp="1"/>
          </p:cNvSpPr>
          <p:nvPr>
            <p:ph type="ftr" idx="11"/>
          </p:nvPr>
        </p:nvSpPr>
        <p:spPr>
          <a:xfrm>
            <a:off x="3284982" y="4848606"/>
            <a:ext cx="2578608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presentation title</a:t>
            </a:r>
            <a:endParaRPr sz="1100"/>
          </a:p>
        </p:txBody>
      </p:sp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7</a:t>
            </a:fld>
            <a:endParaRPr sz="1100"/>
          </a:p>
        </p:txBody>
      </p:sp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4B3E1BFD-95F3-ED54-A03D-40359AF0C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8832" y="294280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>
                <a:solidFill>
                  <a:schemeClr val="accent1"/>
                </a:solidFill>
              </a:rPr>
              <a:t>The Main Logic</a:t>
            </a:r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ABED7-58DB-FBEB-4677-9AAB2E02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471"/>
            <a:ext cx="8738483" cy="44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6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p50"/>
          <p:cNvGraphicFramePr/>
          <p:nvPr/>
        </p:nvGraphicFramePr>
        <p:xfrm>
          <a:off x="-72343" y="1335941"/>
          <a:ext cx="8023650" cy="2988000"/>
        </p:xfrm>
        <a:graphic>
          <a:graphicData uri="http://schemas.openxmlformats.org/drawingml/2006/table">
            <a:tbl>
              <a:tblPr firstRow="1" bandRow="1">
                <a:noFill/>
                <a:tableStyleId>{433EB188-3C96-44AC-9EA2-8A14421B7AD4}</a:tableStyleId>
              </a:tblPr>
              <a:tblGrid>
                <a:gridCol w="802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0" name="Google Shape;480;p50"/>
          <p:cNvSpPr txBox="1">
            <a:spLocks noGrp="1"/>
          </p:cNvSpPr>
          <p:nvPr>
            <p:ph type="sldNum" idx="12"/>
          </p:nvPr>
        </p:nvSpPr>
        <p:spPr>
          <a:xfrm>
            <a:off x="8270748" y="4848606"/>
            <a:ext cx="740664" cy="23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8</a:t>
            </a:fld>
            <a:endParaRPr sz="1100"/>
          </a:p>
        </p:txBody>
      </p:sp>
      <p:sp>
        <p:nvSpPr>
          <p:cNvPr id="6" name="Google Shape;470;p49">
            <a:extLst>
              <a:ext uri="{FF2B5EF4-FFF2-40B4-BE49-F238E27FC236}">
                <a16:creationId xmlns:a16="http://schemas.microsoft.com/office/drawing/2014/main" id="{4B3E1BFD-95F3-ED54-A03D-40359AF0C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16783" y="294280"/>
            <a:ext cx="5754758" cy="38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3300" dirty="0">
                <a:solidFill>
                  <a:schemeClr val="accent1"/>
                </a:solidFill>
              </a:rPr>
              <a:t>Output</a:t>
            </a:r>
            <a:endParaRPr sz="33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F3281-688F-8D45-2F60-F59B58F2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10"/>
            <a:ext cx="9144000" cy="29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1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>
            <a:spLocks noGrp="1"/>
          </p:cNvSpPr>
          <p:nvPr>
            <p:ph type="title"/>
          </p:nvPr>
        </p:nvSpPr>
        <p:spPr>
          <a:xfrm>
            <a:off x="4147175" y="1594900"/>
            <a:ext cx="3877200" cy="11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518" name="Google Shape;518;p54"/>
          <p:cNvCxnSpPr/>
          <p:nvPr/>
        </p:nvCxnSpPr>
        <p:spPr>
          <a:xfrm>
            <a:off x="6670100" y="282953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54"/>
          <p:cNvGrpSpPr/>
          <p:nvPr/>
        </p:nvGrpSpPr>
        <p:grpSpPr>
          <a:xfrm>
            <a:off x="491099" y="281774"/>
            <a:ext cx="2796051" cy="2796051"/>
            <a:chOff x="491099" y="281774"/>
            <a:chExt cx="2796051" cy="2796051"/>
          </a:xfrm>
        </p:grpSpPr>
        <p:grpSp>
          <p:nvGrpSpPr>
            <p:cNvPr id="520" name="Google Shape;520;p54"/>
            <p:cNvGrpSpPr/>
            <p:nvPr/>
          </p:nvGrpSpPr>
          <p:grpSpPr>
            <a:xfrm flipH="1">
              <a:off x="491099" y="281774"/>
              <a:ext cx="2796051" cy="2796051"/>
              <a:chOff x="5446496" y="514616"/>
              <a:chExt cx="3283677" cy="3283677"/>
            </a:xfrm>
          </p:grpSpPr>
          <p:sp>
            <p:nvSpPr>
              <p:cNvPr id="521" name="Google Shape;521;p54"/>
              <p:cNvSpPr/>
              <p:nvPr/>
            </p:nvSpPr>
            <p:spPr>
              <a:xfrm>
                <a:off x="5446496" y="515094"/>
                <a:ext cx="3283677" cy="3283199"/>
              </a:xfrm>
              <a:custGeom>
                <a:avLst/>
                <a:gdLst/>
                <a:ahLst/>
                <a:cxnLst/>
                <a:rect l="l" t="t" r="r" b="b"/>
                <a:pathLst>
                  <a:path w="82463" h="82451" fill="none" extrusionOk="0">
                    <a:moveTo>
                      <a:pt x="78724" y="24063"/>
                    </a:moveTo>
                    <a:cubicBezTo>
                      <a:pt x="79558" y="26503"/>
                      <a:pt x="80022" y="29123"/>
                      <a:pt x="80022" y="31849"/>
                    </a:cubicBezTo>
                    <a:cubicBezTo>
                      <a:pt x="80022" y="45077"/>
                      <a:pt x="69306" y="55793"/>
                      <a:pt x="56078" y="55793"/>
                    </a:cubicBezTo>
                    <a:cubicBezTo>
                      <a:pt x="42839" y="55793"/>
                      <a:pt x="32123" y="45077"/>
                      <a:pt x="32123" y="31849"/>
                    </a:cubicBezTo>
                    <a:cubicBezTo>
                      <a:pt x="32123" y="18622"/>
                      <a:pt x="42839" y="7906"/>
                      <a:pt x="56078" y="7906"/>
                    </a:cubicBezTo>
                    <a:cubicBezTo>
                      <a:pt x="62579" y="7906"/>
                      <a:pt x="68473" y="10513"/>
                      <a:pt x="72783" y="14704"/>
                    </a:cubicBezTo>
                    <a:cubicBezTo>
                      <a:pt x="65222" y="5715"/>
                      <a:pt x="53888" y="0"/>
                      <a:pt x="41219" y="0"/>
                    </a:cubicBezTo>
                    <a:cubicBezTo>
                      <a:pt x="18455" y="0"/>
                      <a:pt x="0" y="18455"/>
                      <a:pt x="0" y="41231"/>
                    </a:cubicBezTo>
                    <a:cubicBezTo>
                      <a:pt x="0" y="63996"/>
                      <a:pt x="18455" y="82451"/>
                      <a:pt x="41219" y="82451"/>
                    </a:cubicBezTo>
                    <a:cubicBezTo>
                      <a:pt x="63996" y="82451"/>
                      <a:pt x="82451" y="63996"/>
                      <a:pt x="82451" y="41231"/>
                    </a:cubicBezTo>
                    <a:cubicBezTo>
                      <a:pt x="82463" y="35100"/>
                      <a:pt x="81117" y="29290"/>
                      <a:pt x="78724" y="240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2" name="Google Shape;522;p54"/>
              <p:cNvGrpSpPr/>
              <p:nvPr/>
            </p:nvGrpSpPr>
            <p:grpSpPr>
              <a:xfrm>
                <a:off x="5446496" y="514616"/>
                <a:ext cx="3283199" cy="3283677"/>
                <a:chOff x="5332046" y="541803"/>
                <a:chExt cx="3283199" cy="3283677"/>
              </a:xfrm>
            </p:grpSpPr>
            <p:sp>
              <p:nvSpPr>
                <p:cNvPr id="523" name="Google Shape;523;p54"/>
                <p:cNvSpPr/>
                <p:nvPr/>
              </p:nvSpPr>
              <p:spPr>
                <a:xfrm>
                  <a:off x="5332046" y="541803"/>
                  <a:ext cx="3283199" cy="3283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1" h="82451" fill="none" extrusionOk="0">
                      <a:moveTo>
                        <a:pt x="82451" y="41220"/>
                      </a:moveTo>
                      <a:cubicBezTo>
                        <a:pt x="82451" y="63996"/>
                        <a:pt x="63984" y="82451"/>
                        <a:pt x="41219" y="82451"/>
                      </a:cubicBezTo>
                      <a:cubicBezTo>
                        <a:pt x="18455" y="82451"/>
                        <a:pt x="0" y="63996"/>
                        <a:pt x="0" y="41220"/>
                      </a:cubicBezTo>
                      <a:cubicBezTo>
                        <a:pt x="0" y="18455"/>
                        <a:pt x="18455" y="0"/>
                        <a:pt x="41219" y="0"/>
                      </a:cubicBezTo>
                      <a:cubicBezTo>
                        <a:pt x="63984" y="0"/>
                        <a:pt x="82451" y="18455"/>
                        <a:pt x="82451" y="4122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54"/>
                <p:cNvSpPr/>
                <p:nvPr/>
              </p:nvSpPr>
              <p:spPr>
                <a:xfrm>
                  <a:off x="5335829" y="2300254"/>
                  <a:ext cx="416278" cy="109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4" h="2739" extrusionOk="0">
                      <a:moveTo>
                        <a:pt x="0" y="1"/>
                      </a:moveTo>
                      <a:cubicBezTo>
                        <a:pt x="60" y="917"/>
                        <a:pt x="167" y="1822"/>
                        <a:pt x="286" y="2739"/>
                      </a:cubicBezTo>
                      <a:lnTo>
                        <a:pt x="9085" y="2739"/>
                      </a:lnTo>
                      <a:cubicBezTo>
                        <a:pt x="9847" y="2739"/>
                        <a:pt x="10454" y="2120"/>
                        <a:pt x="10454" y="1370"/>
                      </a:cubicBezTo>
                      <a:cubicBezTo>
                        <a:pt x="10454" y="608"/>
                        <a:pt x="9847" y="1"/>
                        <a:pt x="9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54"/>
                <p:cNvSpPr/>
                <p:nvPr/>
              </p:nvSpPr>
              <p:spPr>
                <a:xfrm>
                  <a:off x="5540623" y="541803"/>
                  <a:ext cx="3074144" cy="28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01" h="71129" fill="none" extrusionOk="0">
                      <a:moveTo>
                        <a:pt x="24849" y="1512"/>
                      </a:moveTo>
                      <a:lnTo>
                        <a:pt x="24849" y="1560"/>
                      </a:lnTo>
                      <a:cubicBezTo>
                        <a:pt x="24849" y="3513"/>
                        <a:pt x="26433" y="5072"/>
                        <a:pt x="28361" y="5072"/>
                      </a:cubicBezTo>
                      <a:lnTo>
                        <a:pt x="31683" y="5072"/>
                      </a:lnTo>
                      <a:cubicBezTo>
                        <a:pt x="33731" y="5072"/>
                        <a:pt x="35386" y="6739"/>
                        <a:pt x="35386" y="8775"/>
                      </a:cubicBezTo>
                      <a:cubicBezTo>
                        <a:pt x="35386" y="10835"/>
                        <a:pt x="33719" y="12490"/>
                        <a:pt x="31683" y="12490"/>
                      </a:cubicBezTo>
                      <a:lnTo>
                        <a:pt x="6406" y="12490"/>
                      </a:lnTo>
                      <a:cubicBezTo>
                        <a:pt x="3918" y="15050"/>
                        <a:pt x="1751" y="17931"/>
                        <a:pt x="1" y="21086"/>
                      </a:cubicBezTo>
                      <a:lnTo>
                        <a:pt x="13312" y="21086"/>
                      </a:lnTo>
                      <a:cubicBezTo>
                        <a:pt x="15800" y="21086"/>
                        <a:pt x="17813" y="23098"/>
                        <a:pt x="17813" y="25587"/>
                      </a:cubicBezTo>
                      <a:cubicBezTo>
                        <a:pt x="17813" y="28063"/>
                        <a:pt x="15800" y="30075"/>
                        <a:pt x="13312" y="30075"/>
                      </a:cubicBezTo>
                      <a:lnTo>
                        <a:pt x="5894" y="30075"/>
                      </a:lnTo>
                      <a:cubicBezTo>
                        <a:pt x="3406" y="30075"/>
                        <a:pt x="1394" y="32088"/>
                        <a:pt x="1394" y="34576"/>
                      </a:cubicBezTo>
                      <a:cubicBezTo>
                        <a:pt x="1394" y="37052"/>
                        <a:pt x="3406" y="39065"/>
                        <a:pt x="5894" y="39065"/>
                      </a:cubicBezTo>
                      <a:lnTo>
                        <a:pt x="21515" y="39065"/>
                      </a:lnTo>
                      <a:cubicBezTo>
                        <a:pt x="24432" y="39065"/>
                        <a:pt x="26790" y="41434"/>
                        <a:pt x="26790" y="44339"/>
                      </a:cubicBezTo>
                      <a:cubicBezTo>
                        <a:pt x="26790" y="47256"/>
                        <a:pt x="24421" y="49602"/>
                        <a:pt x="21515" y="49602"/>
                      </a:cubicBezTo>
                      <a:lnTo>
                        <a:pt x="18586" y="49602"/>
                      </a:lnTo>
                      <a:cubicBezTo>
                        <a:pt x="16431" y="49602"/>
                        <a:pt x="14669" y="51364"/>
                        <a:pt x="14669" y="53519"/>
                      </a:cubicBezTo>
                      <a:cubicBezTo>
                        <a:pt x="14669" y="55674"/>
                        <a:pt x="16431" y="57436"/>
                        <a:pt x="18586" y="57436"/>
                      </a:cubicBezTo>
                      <a:lnTo>
                        <a:pt x="35005" y="57436"/>
                      </a:lnTo>
                      <a:cubicBezTo>
                        <a:pt x="37386" y="57436"/>
                        <a:pt x="39303" y="59353"/>
                        <a:pt x="39303" y="61734"/>
                      </a:cubicBezTo>
                      <a:cubicBezTo>
                        <a:pt x="39303" y="64115"/>
                        <a:pt x="37386" y="66032"/>
                        <a:pt x="35005" y="66032"/>
                      </a:cubicBezTo>
                      <a:lnTo>
                        <a:pt x="32064" y="66032"/>
                      </a:lnTo>
                      <a:cubicBezTo>
                        <a:pt x="30671" y="66032"/>
                        <a:pt x="29528" y="67163"/>
                        <a:pt x="29528" y="68580"/>
                      </a:cubicBezTo>
                      <a:cubicBezTo>
                        <a:pt x="29528" y="69973"/>
                        <a:pt x="30647" y="71128"/>
                        <a:pt x="32064" y="71128"/>
                      </a:cubicBezTo>
                      <a:lnTo>
                        <a:pt x="64366" y="71128"/>
                      </a:lnTo>
                      <a:cubicBezTo>
                        <a:pt x="72260" y="63603"/>
                        <a:pt x="77201" y="52995"/>
                        <a:pt x="77201" y="41220"/>
                      </a:cubicBezTo>
                      <a:cubicBezTo>
                        <a:pt x="77201" y="35100"/>
                        <a:pt x="75867" y="29290"/>
                        <a:pt x="73474" y="24063"/>
                      </a:cubicBezTo>
                      <a:cubicBezTo>
                        <a:pt x="74308" y="26504"/>
                        <a:pt x="74772" y="29123"/>
                        <a:pt x="74772" y="31849"/>
                      </a:cubicBezTo>
                      <a:cubicBezTo>
                        <a:pt x="74772" y="45077"/>
                        <a:pt x="64056" y="55793"/>
                        <a:pt x="50817" y="55793"/>
                      </a:cubicBezTo>
                      <a:cubicBezTo>
                        <a:pt x="37589" y="55793"/>
                        <a:pt x="26873" y="45077"/>
                        <a:pt x="26873" y="31849"/>
                      </a:cubicBezTo>
                      <a:cubicBezTo>
                        <a:pt x="26873" y="18622"/>
                        <a:pt x="37589" y="7906"/>
                        <a:pt x="50817" y="7906"/>
                      </a:cubicBezTo>
                      <a:cubicBezTo>
                        <a:pt x="57329" y="7906"/>
                        <a:pt x="63211" y="10490"/>
                        <a:pt x="67533" y="14705"/>
                      </a:cubicBezTo>
                      <a:cubicBezTo>
                        <a:pt x="59973" y="5715"/>
                        <a:pt x="48626" y="0"/>
                        <a:pt x="35970" y="0"/>
                      </a:cubicBezTo>
                      <a:cubicBezTo>
                        <a:pt x="32124" y="0"/>
                        <a:pt x="28397" y="536"/>
                        <a:pt x="24849" y="151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54"/>
                <p:cNvSpPr/>
                <p:nvPr/>
              </p:nvSpPr>
              <p:spPr>
                <a:xfrm>
                  <a:off x="6651482" y="3607346"/>
                  <a:ext cx="1139768" cy="218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23" h="5478" extrusionOk="0">
                      <a:moveTo>
                        <a:pt x="3989" y="1"/>
                      </a:moveTo>
                      <a:cubicBezTo>
                        <a:pt x="1834" y="1"/>
                        <a:pt x="83" y="1763"/>
                        <a:pt x="83" y="3918"/>
                      </a:cubicBezTo>
                      <a:cubicBezTo>
                        <a:pt x="83" y="4180"/>
                        <a:pt x="48" y="4442"/>
                        <a:pt x="0" y="4692"/>
                      </a:cubicBezTo>
                      <a:cubicBezTo>
                        <a:pt x="2620" y="5216"/>
                        <a:pt x="5322" y="5478"/>
                        <a:pt x="8084" y="5478"/>
                      </a:cubicBezTo>
                      <a:cubicBezTo>
                        <a:pt x="15562" y="5478"/>
                        <a:pt x="22586" y="3489"/>
                        <a:pt x="286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54"/>
                <p:cNvSpPr/>
                <p:nvPr/>
              </p:nvSpPr>
              <p:spPr>
                <a:xfrm>
                  <a:off x="6032759" y="3529139"/>
                  <a:ext cx="341377" cy="167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3" h="4216" extrusionOk="0">
                      <a:moveTo>
                        <a:pt x="0" y="0"/>
                      </a:moveTo>
                      <a:cubicBezTo>
                        <a:pt x="2370" y="1655"/>
                        <a:pt x="4930" y="3084"/>
                        <a:pt x="7620" y="4215"/>
                      </a:cubicBezTo>
                      <a:cubicBezTo>
                        <a:pt x="8216" y="3799"/>
                        <a:pt x="8573" y="3132"/>
                        <a:pt x="8573" y="2358"/>
                      </a:cubicBezTo>
                      <a:cubicBezTo>
                        <a:pt x="8573" y="1060"/>
                        <a:pt x="7525" y="0"/>
                        <a:pt x="6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54"/>
                <p:cNvSpPr/>
                <p:nvPr/>
              </p:nvSpPr>
              <p:spPr>
                <a:xfrm>
                  <a:off x="5388909" y="2611727"/>
                  <a:ext cx="1110421" cy="700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6" h="17599" extrusionOk="0">
                      <a:moveTo>
                        <a:pt x="1" y="1"/>
                      </a:moveTo>
                      <a:cubicBezTo>
                        <a:pt x="1799" y="6680"/>
                        <a:pt x="5240" y="12693"/>
                        <a:pt x="9859" y="17598"/>
                      </a:cubicBezTo>
                      <a:lnTo>
                        <a:pt x="24182" y="17598"/>
                      </a:lnTo>
                      <a:cubicBezTo>
                        <a:pt x="26230" y="17598"/>
                        <a:pt x="27885" y="15920"/>
                        <a:pt x="27885" y="13884"/>
                      </a:cubicBezTo>
                      <a:cubicBezTo>
                        <a:pt x="27873" y="11824"/>
                        <a:pt x="26218" y="10157"/>
                        <a:pt x="24170" y="10157"/>
                      </a:cubicBezTo>
                      <a:lnTo>
                        <a:pt x="15753" y="10157"/>
                      </a:lnTo>
                      <a:cubicBezTo>
                        <a:pt x="12943" y="10157"/>
                        <a:pt x="10681" y="7871"/>
                        <a:pt x="10681" y="5073"/>
                      </a:cubicBezTo>
                      <a:cubicBezTo>
                        <a:pt x="10681" y="2275"/>
                        <a:pt x="8407" y="1"/>
                        <a:pt x="56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9" name="Google Shape;529;p54"/>
            <p:cNvSpPr/>
            <p:nvPr/>
          </p:nvSpPr>
          <p:spPr>
            <a:xfrm>
              <a:off x="1230450" y="1228675"/>
              <a:ext cx="282300" cy="282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On-screen Show (16:9)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Italiana</vt:lpstr>
      <vt:lpstr>Open Sans</vt:lpstr>
      <vt:lpstr>Albert Sans</vt:lpstr>
      <vt:lpstr>Gill Sans</vt:lpstr>
      <vt:lpstr>Arial</vt:lpstr>
      <vt:lpstr>Simple Dark</vt:lpstr>
      <vt:lpstr>Employee Management System In C Language</vt:lpstr>
      <vt:lpstr>AGENDA</vt:lpstr>
      <vt:lpstr>Defining the Structure</vt:lpstr>
      <vt:lpstr>The Starting Point</vt:lpstr>
      <vt:lpstr>Accept Employee</vt:lpstr>
      <vt:lpstr>Show Employee</vt:lpstr>
      <vt:lpstr>The Main Logic</vt:lpstr>
      <vt:lpstr>Output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System In C Language</dc:title>
  <cp:lastModifiedBy>Prasoon Varshney</cp:lastModifiedBy>
  <cp:revision>1</cp:revision>
  <dcterms:modified xsi:type="dcterms:W3CDTF">2023-09-11T17:47:22Z</dcterms:modified>
</cp:coreProperties>
</file>